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7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68" r:id="rId1"/>
  </p:sldMasterIdLst>
  <p:notesMasterIdLst>
    <p:notesMasterId r:id="rId65"/>
  </p:notesMasterIdLst>
  <p:sldIdLst>
    <p:sldId id="256" r:id="rId2"/>
    <p:sldId id="257" r:id="rId3"/>
    <p:sldId id="262" r:id="rId4"/>
    <p:sldId id="260" r:id="rId5"/>
    <p:sldId id="264" r:id="rId6"/>
    <p:sldId id="271" r:id="rId7"/>
    <p:sldId id="272" r:id="rId8"/>
    <p:sldId id="273" r:id="rId9"/>
    <p:sldId id="274" r:id="rId10"/>
    <p:sldId id="308" r:id="rId11"/>
    <p:sldId id="309" r:id="rId12"/>
    <p:sldId id="265" r:id="rId13"/>
    <p:sldId id="269" r:id="rId14"/>
    <p:sldId id="263" r:id="rId15"/>
    <p:sldId id="266" r:id="rId16"/>
    <p:sldId id="267" r:id="rId17"/>
    <p:sldId id="310" r:id="rId18"/>
    <p:sldId id="311" r:id="rId19"/>
    <p:sldId id="312" r:id="rId20"/>
    <p:sldId id="313" r:id="rId21"/>
    <p:sldId id="261" r:id="rId22"/>
    <p:sldId id="275" r:id="rId23"/>
    <p:sldId id="306" r:id="rId24"/>
    <p:sldId id="259" r:id="rId25"/>
    <p:sldId id="258" r:id="rId26"/>
    <p:sldId id="268" r:id="rId27"/>
    <p:sldId id="314" r:id="rId28"/>
    <p:sldId id="315" r:id="rId29"/>
    <p:sldId id="316" r:id="rId30"/>
    <p:sldId id="317" r:id="rId31"/>
    <p:sldId id="318" r:id="rId32"/>
    <p:sldId id="307" r:id="rId33"/>
    <p:sldId id="270" r:id="rId34"/>
    <p:sldId id="276" r:id="rId35"/>
    <p:sldId id="277" r:id="rId36"/>
    <p:sldId id="278" r:id="rId37"/>
    <p:sldId id="279" r:id="rId38"/>
    <p:sldId id="281" r:id="rId39"/>
    <p:sldId id="280" r:id="rId40"/>
    <p:sldId id="282" r:id="rId41"/>
    <p:sldId id="283" r:id="rId42"/>
    <p:sldId id="284" r:id="rId43"/>
    <p:sldId id="288" r:id="rId44"/>
    <p:sldId id="285" r:id="rId45"/>
    <p:sldId id="286" r:id="rId46"/>
    <p:sldId id="290" r:id="rId47"/>
    <p:sldId id="289" r:id="rId48"/>
    <p:sldId id="287" r:id="rId49"/>
    <p:sldId id="297" r:id="rId50"/>
    <p:sldId id="298" r:id="rId51"/>
    <p:sldId id="299" r:id="rId52"/>
    <p:sldId id="302" r:id="rId53"/>
    <p:sldId id="303" r:id="rId54"/>
    <p:sldId id="305" r:id="rId55"/>
    <p:sldId id="291" r:id="rId56"/>
    <p:sldId id="292" r:id="rId57"/>
    <p:sldId id="293" r:id="rId58"/>
    <p:sldId id="294" r:id="rId59"/>
    <p:sldId id="295" r:id="rId60"/>
    <p:sldId id="296" r:id="rId61"/>
    <p:sldId id="300" r:id="rId62"/>
    <p:sldId id="320" r:id="rId63"/>
    <p:sldId id="319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B45A6F-0540-480F-88C1-3857CE4D6E46}" type="doc">
      <dgm:prSet loTypeId="urn:microsoft.com/office/officeart/2005/8/layout/process2" loCatId="process" qsTypeId="urn:microsoft.com/office/officeart/2005/8/quickstyle/3d2" qsCatId="3D" csTypeId="urn:microsoft.com/office/officeart/2005/8/colors/colorful1" csCatId="colorful" phldr="1"/>
      <dgm:spPr/>
    </dgm:pt>
    <dgm:pt modelId="{2B9FBD7B-6F08-4213-BDC6-487252F8DD84}">
      <dgm:prSet phldrT="[文本]"/>
      <dgm:spPr/>
      <dgm:t>
        <a:bodyPr/>
        <a:lstStyle/>
        <a:p>
          <a:r>
            <a:rPr lang="en-US" altLang="zh-CN" dirty="0" smtClean="0"/>
            <a:t>Requirement Specification</a:t>
          </a:r>
          <a:endParaRPr lang="zh-CN" altLang="en-US" dirty="0"/>
        </a:p>
      </dgm:t>
    </dgm:pt>
    <dgm:pt modelId="{696B54BB-D68B-4641-914D-C95AFF632351}" type="parTrans" cxnId="{AC25F902-8D57-42B5-9B94-07C576B63C89}">
      <dgm:prSet/>
      <dgm:spPr/>
      <dgm:t>
        <a:bodyPr/>
        <a:lstStyle/>
        <a:p>
          <a:endParaRPr lang="zh-CN" altLang="en-US"/>
        </a:p>
      </dgm:t>
    </dgm:pt>
    <dgm:pt modelId="{66042D91-46C4-416E-AE3D-D7749877E173}" type="sibTrans" cxnId="{AC25F902-8D57-42B5-9B94-07C576B63C89}">
      <dgm:prSet/>
      <dgm:spPr/>
      <dgm:t>
        <a:bodyPr/>
        <a:lstStyle/>
        <a:p>
          <a:endParaRPr lang="zh-CN" altLang="en-US"/>
        </a:p>
      </dgm:t>
    </dgm:pt>
    <dgm:pt modelId="{73101975-A620-4EEB-97A0-DD2CDC8033D9}">
      <dgm:prSet phldrT="[文本]"/>
      <dgm:spPr/>
      <dgm:t>
        <a:bodyPr/>
        <a:lstStyle/>
        <a:p>
          <a:r>
            <a:rPr lang="en-US" altLang="zh-CN" dirty="0" smtClean="0"/>
            <a:t>Software Architecture</a:t>
          </a:r>
          <a:endParaRPr lang="zh-CN" altLang="en-US" dirty="0"/>
        </a:p>
      </dgm:t>
    </dgm:pt>
    <dgm:pt modelId="{3F483143-5E85-4A57-8BC7-B11D6B6845E1}" type="parTrans" cxnId="{388EA7C4-81BA-46A3-9A5E-8199409E4EAC}">
      <dgm:prSet/>
      <dgm:spPr/>
      <dgm:t>
        <a:bodyPr/>
        <a:lstStyle/>
        <a:p>
          <a:endParaRPr lang="zh-CN" altLang="en-US"/>
        </a:p>
      </dgm:t>
    </dgm:pt>
    <dgm:pt modelId="{1CB6424C-6F2D-4887-9961-1A3C8702BA58}" type="sibTrans" cxnId="{388EA7C4-81BA-46A3-9A5E-8199409E4EAC}">
      <dgm:prSet/>
      <dgm:spPr/>
      <dgm:t>
        <a:bodyPr/>
        <a:lstStyle/>
        <a:p>
          <a:endParaRPr lang="zh-CN" altLang="en-US"/>
        </a:p>
      </dgm:t>
    </dgm:pt>
    <dgm:pt modelId="{BFB87D7B-3EF9-41C4-8ED9-C1B22DB356C0}">
      <dgm:prSet phldrT="[文本]"/>
      <dgm:spPr/>
      <dgm:t>
        <a:bodyPr/>
        <a:lstStyle/>
        <a:p>
          <a:r>
            <a:rPr lang="en-US" altLang="zh-CN" dirty="0" smtClean="0"/>
            <a:t>Software code </a:t>
          </a:r>
          <a:endParaRPr lang="zh-CN" altLang="en-US" dirty="0"/>
        </a:p>
      </dgm:t>
    </dgm:pt>
    <dgm:pt modelId="{0777D7B1-C119-4BEB-8E9C-B77CEBD1F8F7}" type="parTrans" cxnId="{0ABBDD17-0604-4D71-8524-F40B5287097C}">
      <dgm:prSet/>
      <dgm:spPr/>
      <dgm:t>
        <a:bodyPr/>
        <a:lstStyle/>
        <a:p>
          <a:endParaRPr lang="zh-CN" altLang="en-US"/>
        </a:p>
      </dgm:t>
    </dgm:pt>
    <dgm:pt modelId="{A6ECA61B-B4DB-44C2-9F8E-562FC03B0EC3}" type="sibTrans" cxnId="{0ABBDD17-0604-4D71-8524-F40B5287097C}">
      <dgm:prSet/>
      <dgm:spPr/>
      <dgm:t>
        <a:bodyPr/>
        <a:lstStyle/>
        <a:p>
          <a:endParaRPr lang="zh-CN" altLang="en-US"/>
        </a:p>
      </dgm:t>
    </dgm:pt>
    <dgm:pt modelId="{E6F020DB-F239-4C6D-8226-D8A323447C18}">
      <dgm:prSet phldrT="[文本]"/>
      <dgm:spPr/>
      <dgm:t>
        <a:bodyPr/>
        <a:lstStyle/>
        <a:p>
          <a:r>
            <a:rPr lang="en-US" altLang="zh-CN" dirty="0" smtClean="0"/>
            <a:t>Testing</a:t>
          </a:r>
          <a:endParaRPr lang="zh-CN" altLang="en-US" dirty="0"/>
        </a:p>
      </dgm:t>
    </dgm:pt>
    <dgm:pt modelId="{A3660918-9640-4D18-863F-B444CDB13378}" type="parTrans" cxnId="{4EE30CBB-7B3E-4661-BE2C-B3A3F15E4EF7}">
      <dgm:prSet/>
      <dgm:spPr/>
      <dgm:t>
        <a:bodyPr/>
        <a:lstStyle/>
        <a:p>
          <a:endParaRPr lang="zh-CN" altLang="en-US"/>
        </a:p>
      </dgm:t>
    </dgm:pt>
    <dgm:pt modelId="{7BA65714-E931-4C23-AF18-B9C593D9BE32}" type="sibTrans" cxnId="{4EE30CBB-7B3E-4661-BE2C-B3A3F15E4EF7}">
      <dgm:prSet/>
      <dgm:spPr/>
      <dgm:t>
        <a:bodyPr/>
        <a:lstStyle/>
        <a:p>
          <a:endParaRPr lang="zh-CN" altLang="en-US"/>
        </a:p>
      </dgm:t>
    </dgm:pt>
    <dgm:pt modelId="{98CB5235-7AD2-4F79-8A51-C0405310D864}">
      <dgm:prSet phldrT="[文本]"/>
      <dgm:spPr/>
      <dgm:t>
        <a:bodyPr/>
        <a:lstStyle/>
        <a:p>
          <a:r>
            <a:rPr lang="en-US" altLang="zh-CN" dirty="0" smtClean="0"/>
            <a:t>Software Support</a:t>
          </a:r>
          <a:endParaRPr lang="zh-CN" altLang="en-US" dirty="0"/>
        </a:p>
      </dgm:t>
    </dgm:pt>
    <dgm:pt modelId="{0E7AEBCA-E33F-4C57-A1F2-34F1BAFB2FDA}" type="parTrans" cxnId="{9192D737-1F2B-4295-A164-6CB6BCC4B00D}">
      <dgm:prSet/>
      <dgm:spPr/>
      <dgm:t>
        <a:bodyPr/>
        <a:lstStyle/>
        <a:p>
          <a:endParaRPr lang="zh-CN" altLang="en-US"/>
        </a:p>
      </dgm:t>
    </dgm:pt>
    <dgm:pt modelId="{524F57C5-8F83-4913-8D5E-993AAD8A886F}" type="sibTrans" cxnId="{9192D737-1F2B-4295-A164-6CB6BCC4B00D}">
      <dgm:prSet/>
      <dgm:spPr/>
      <dgm:t>
        <a:bodyPr/>
        <a:lstStyle/>
        <a:p>
          <a:endParaRPr lang="zh-CN" altLang="en-US"/>
        </a:p>
      </dgm:t>
    </dgm:pt>
    <dgm:pt modelId="{F3EDD8DD-07A4-43DB-A34A-58518FFCC8CB}" type="pres">
      <dgm:prSet presAssocID="{ECB45A6F-0540-480F-88C1-3857CE4D6E46}" presName="linearFlow" presStyleCnt="0">
        <dgm:presLayoutVars>
          <dgm:resizeHandles val="exact"/>
        </dgm:presLayoutVars>
      </dgm:prSet>
      <dgm:spPr/>
    </dgm:pt>
    <dgm:pt modelId="{06814BFA-FC87-4514-92E9-9F5225CC57AF}" type="pres">
      <dgm:prSet presAssocID="{2B9FBD7B-6F08-4213-BDC6-487252F8DD8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2019B0-2D06-4D96-9634-2522A9998F12}" type="pres">
      <dgm:prSet presAssocID="{66042D91-46C4-416E-AE3D-D7749877E173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F20B08A5-F8C8-4E60-B450-8C914A312272}" type="pres">
      <dgm:prSet presAssocID="{66042D91-46C4-416E-AE3D-D7749877E173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A210A9A0-BFD0-4517-B95D-57C2E6F4EF1B}" type="pres">
      <dgm:prSet presAssocID="{73101975-A620-4EEB-97A0-DD2CDC8033D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7AADEE-846C-4ED5-8C1C-851345C80717}" type="pres">
      <dgm:prSet presAssocID="{1CB6424C-6F2D-4887-9961-1A3C8702BA58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3093AA47-DAA8-4C5E-8E49-B31D4F4D3083}" type="pres">
      <dgm:prSet presAssocID="{1CB6424C-6F2D-4887-9961-1A3C8702BA58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8FD2F21A-746F-4282-85BB-18125B91B155}" type="pres">
      <dgm:prSet presAssocID="{BFB87D7B-3EF9-41C4-8ED9-C1B22DB356C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751ED9-A4C3-4110-A876-969E50E7749D}" type="pres">
      <dgm:prSet presAssocID="{A6ECA61B-B4DB-44C2-9F8E-562FC03B0EC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E6DCFD51-2E83-46EB-ABC5-640D48EFA4C1}" type="pres">
      <dgm:prSet presAssocID="{A6ECA61B-B4DB-44C2-9F8E-562FC03B0EC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8B2AEEE6-AFE4-44B6-9446-BA9AA9FA51E0}" type="pres">
      <dgm:prSet presAssocID="{E6F020DB-F239-4C6D-8226-D8A323447C1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48A1CC-A19A-41BF-9CC6-7C7F70B5940D}" type="pres">
      <dgm:prSet presAssocID="{7BA65714-E931-4C23-AF18-B9C593D9BE32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FB71273C-D1F4-479E-9AA7-A2B4531C58ED}" type="pres">
      <dgm:prSet presAssocID="{7BA65714-E931-4C23-AF18-B9C593D9BE32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EBFD013D-8C8B-467E-90AE-34AB3249A213}" type="pres">
      <dgm:prSet presAssocID="{98CB5235-7AD2-4F79-8A51-C0405310D86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8A3137-2A58-4098-83C7-DD968BFF6CFB}" type="presOf" srcId="{7BA65714-E931-4C23-AF18-B9C593D9BE32}" destId="{9648A1CC-A19A-41BF-9CC6-7C7F70B5940D}" srcOrd="0" destOrd="0" presId="urn:microsoft.com/office/officeart/2005/8/layout/process2"/>
    <dgm:cxn modelId="{604993AF-FD03-4F5C-B385-A79C11E5800F}" type="presOf" srcId="{73101975-A620-4EEB-97A0-DD2CDC8033D9}" destId="{A210A9A0-BFD0-4517-B95D-57C2E6F4EF1B}" srcOrd="0" destOrd="0" presId="urn:microsoft.com/office/officeart/2005/8/layout/process2"/>
    <dgm:cxn modelId="{CE05DF13-9EF1-4905-91DC-AD01E6FAC28E}" type="presOf" srcId="{66042D91-46C4-416E-AE3D-D7749877E173}" destId="{212019B0-2D06-4D96-9634-2522A9998F12}" srcOrd="0" destOrd="0" presId="urn:microsoft.com/office/officeart/2005/8/layout/process2"/>
    <dgm:cxn modelId="{C2409918-2051-44E5-841C-940C86B42184}" type="presOf" srcId="{2B9FBD7B-6F08-4213-BDC6-487252F8DD84}" destId="{06814BFA-FC87-4514-92E9-9F5225CC57AF}" srcOrd="0" destOrd="0" presId="urn:microsoft.com/office/officeart/2005/8/layout/process2"/>
    <dgm:cxn modelId="{215365EC-489A-47B2-8C24-6DABA2B8718F}" type="presOf" srcId="{ECB45A6F-0540-480F-88C1-3857CE4D6E46}" destId="{F3EDD8DD-07A4-43DB-A34A-58518FFCC8CB}" srcOrd="0" destOrd="0" presId="urn:microsoft.com/office/officeart/2005/8/layout/process2"/>
    <dgm:cxn modelId="{4EE30CBB-7B3E-4661-BE2C-B3A3F15E4EF7}" srcId="{ECB45A6F-0540-480F-88C1-3857CE4D6E46}" destId="{E6F020DB-F239-4C6D-8226-D8A323447C18}" srcOrd="3" destOrd="0" parTransId="{A3660918-9640-4D18-863F-B444CDB13378}" sibTransId="{7BA65714-E931-4C23-AF18-B9C593D9BE32}"/>
    <dgm:cxn modelId="{18C030B7-5433-4987-B88C-01CE7AEAEC54}" type="presOf" srcId="{A6ECA61B-B4DB-44C2-9F8E-562FC03B0EC3}" destId="{E6DCFD51-2E83-46EB-ABC5-640D48EFA4C1}" srcOrd="1" destOrd="0" presId="urn:microsoft.com/office/officeart/2005/8/layout/process2"/>
    <dgm:cxn modelId="{388EA7C4-81BA-46A3-9A5E-8199409E4EAC}" srcId="{ECB45A6F-0540-480F-88C1-3857CE4D6E46}" destId="{73101975-A620-4EEB-97A0-DD2CDC8033D9}" srcOrd="1" destOrd="0" parTransId="{3F483143-5E85-4A57-8BC7-B11D6B6845E1}" sibTransId="{1CB6424C-6F2D-4887-9961-1A3C8702BA58}"/>
    <dgm:cxn modelId="{B1F3748E-B2A3-44F7-9F87-25FC503645FF}" type="presOf" srcId="{E6F020DB-F239-4C6D-8226-D8A323447C18}" destId="{8B2AEEE6-AFE4-44B6-9446-BA9AA9FA51E0}" srcOrd="0" destOrd="0" presId="urn:microsoft.com/office/officeart/2005/8/layout/process2"/>
    <dgm:cxn modelId="{CC302956-151F-48FB-AA63-4CF7A18F5A27}" type="presOf" srcId="{BFB87D7B-3EF9-41C4-8ED9-C1B22DB356C0}" destId="{8FD2F21A-746F-4282-85BB-18125B91B155}" srcOrd="0" destOrd="0" presId="urn:microsoft.com/office/officeart/2005/8/layout/process2"/>
    <dgm:cxn modelId="{180AC81A-64CA-4150-8780-C96079A1D54E}" type="presOf" srcId="{1CB6424C-6F2D-4887-9961-1A3C8702BA58}" destId="{837AADEE-846C-4ED5-8C1C-851345C80717}" srcOrd="0" destOrd="0" presId="urn:microsoft.com/office/officeart/2005/8/layout/process2"/>
    <dgm:cxn modelId="{0ABBDD17-0604-4D71-8524-F40B5287097C}" srcId="{ECB45A6F-0540-480F-88C1-3857CE4D6E46}" destId="{BFB87D7B-3EF9-41C4-8ED9-C1B22DB356C0}" srcOrd="2" destOrd="0" parTransId="{0777D7B1-C119-4BEB-8E9C-B77CEBD1F8F7}" sibTransId="{A6ECA61B-B4DB-44C2-9F8E-562FC03B0EC3}"/>
    <dgm:cxn modelId="{F46BE44F-C951-4538-A146-E04492881804}" type="presOf" srcId="{98CB5235-7AD2-4F79-8A51-C0405310D864}" destId="{EBFD013D-8C8B-467E-90AE-34AB3249A213}" srcOrd="0" destOrd="0" presId="urn:microsoft.com/office/officeart/2005/8/layout/process2"/>
    <dgm:cxn modelId="{2553EEDA-7E62-4E58-BD42-BE50F114BF0A}" type="presOf" srcId="{7BA65714-E931-4C23-AF18-B9C593D9BE32}" destId="{FB71273C-D1F4-479E-9AA7-A2B4531C58ED}" srcOrd="1" destOrd="0" presId="urn:microsoft.com/office/officeart/2005/8/layout/process2"/>
    <dgm:cxn modelId="{03E0EB6D-6211-4DA5-AC9E-E575470201A1}" type="presOf" srcId="{A6ECA61B-B4DB-44C2-9F8E-562FC03B0EC3}" destId="{06751ED9-A4C3-4110-A876-969E50E7749D}" srcOrd="0" destOrd="0" presId="urn:microsoft.com/office/officeart/2005/8/layout/process2"/>
    <dgm:cxn modelId="{9192D737-1F2B-4295-A164-6CB6BCC4B00D}" srcId="{ECB45A6F-0540-480F-88C1-3857CE4D6E46}" destId="{98CB5235-7AD2-4F79-8A51-C0405310D864}" srcOrd="4" destOrd="0" parTransId="{0E7AEBCA-E33F-4C57-A1F2-34F1BAFB2FDA}" sibTransId="{524F57C5-8F83-4913-8D5E-993AAD8A886F}"/>
    <dgm:cxn modelId="{465C7AD9-D538-4A28-A00B-03E2F3F88658}" type="presOf" srcId="{66042D91-46C4-416E-AE3D-D7749877E173}" destId="{F20B08A5-F8C8-4E60-B450-8C914A312272}" srcOrd="1" destOrd="0" presId="urn:microsoft.com/office/officeart/2005/8/layout/process2"/>
    <dgm:cxn modelId="{AC25F902-8D57-42B5-9B94-07C576B63C89}" srcId="{ECB45A6F-0540-480F-88C1-3857CE4D6E46}" destId="{2B9FBD7B-6F08-4213-BDC6-487252F8DD84}" srcOrd="0" destOrd="0" parTransId="{696B54BB-D68B-4641-914D-C95AFF632351}" sibTransId="{66042D91-46C4-416E-AE3D-D7749877E173}"/>
    <dgm:cxn modelId="{5EE69930-BBB7-408B-8575-1711F86C8AE3}" type="presOf" srcId="{1CB6424C-6F2D-4887-9961-1A3C8702BA58}" destId="{3093AA47-DAA8-4C5E-8E49-B31D4F4D3083}" srcOrd="1" destOrd="0" presId="urn:microsoft.com/office/officeart/2005/8/layout/process2"/>
    <dgm:cxn modelId="{32DEAC0B-6122-4BE6-99B2-18AC601A0DDA}" type="presParOf" srcId="{F3EDD8DD-07A4-43DB-A34A-58518FFCC8CB}" destId="{06814BFA-FC87-4514-92E9-9F5225CC57AF}" srcOrd="0" destOrd="0" presId="urn:microsoft.com/office/officeart/2005/8/layout/process2"/>
    <dgm:cxn modelId="{3DBB1839-E153-4D18-BD58-2CC42269E77C}" type="presParOf" srcId="{F3EDD8DD-07A4-43DB-A34A-58518FFCC8CB}" destId="{212019B0-2D06-4D96-9634-2522A9998F12}" srcOrd="1" destOrd="0" presId="urn:microsoft.com/office/officeart/2005/8/layout/process2"/>
    <dgm:cxn modelId="{E461C599-B61F-4027-A33C-CEDA2816FBD6}" type="presParOf" srcId="{212019B0-2D06-4D96-9634-2522A9998F12}" destId="{F20B08A5-F8C8-4E60-B450-8C914A312272}" srcOrd="0" destOrd="0" presId="urn:microsoft.com/office/officeart/2005/8/layout/process2"/>
    <dgm:cxn modelId="{68F9524C-68D8-4BC8-9E61-CC6B486FBD86}" type="presParOf" srcId="{F3EDD8DD-07A4-43DB-A34A-58518FFCC8CB}" destId="{A210A9A0-BFD0-4517-B95D-57C2E6F4EF1B}" srcOrd="2" destOrd="0" presId="urn:microsoft.com/office/officeart/2005/8/layout/process2"/>
    <dgm:cxn modelId="{761A8479-58DA-4027-B54B-C8CBA3B97D17}" type="presParOf" srcId="{F3EDD8DD-07A4-43DB-A34A-58518FFCC8CB}" destId="{837AADEE-846C-4ED5-8C1C-851345C80717}" srcOrd="3" destOrd="0" presId="urn:microsoft.com/office/officeart/2005/8/layout/process2"/>
    <dgm:cxn modelId="{7347D751-EF15-4004-80A9-419FA831E791}" type="presParOf" srcId="{837AADEE-846C-4ED5-8C1C-851345C80717}" destId="{3093AA47-DAA8-4C5E-8E49-B31D4F4D3083}" srcOrd="0" destOrd="0" presId="urn:microsoft.com/office/officeart/2005/8/layout/process2"/>
    <dgm:cxn modelId="{53D29FC8-62CC-458C-B57B-D92D4952BDEA}" type="presParOf" srcId="{F3EDD8DD-07A4-43DB-A34A-58518FFCC8CB}" destId="{8FD2F21A-746F-4282-85BB-18125B91B155}" srcOrd="4" destOrd="0" presId="urn:microsoft.com/office/officeart/2005/8/layout/process2"/>
    <dgm:cxn modelId="{34D3DD1E-73FA-40E6-9ADE-5768349EC470}" type="presParOf" srcId="{F3EDD8DD-07A4-43DB-A34A-58518FFCC8CB}" destId="{06751ED9-A4C3-4110-A876-969E50E7749D}" srcOrd="5" destOrd="0" presId="urn:microsoft.com/office/officeart/2005/8/layout/process2"/>
    <dgm:cxn modelId="{BBA8F7A7-3F99-4FF8-8B75-090DFBB3381C}" type="presParOf" srcId="{06751ED9-A4C3-4110-A876-969E50E7749D}" destId="{E6DCFD51-2E83-46EB-ABC5-640D48EFA4C1}" srcOrd="0" destOrd="0" presId="urn:microsoft.com/office/officeart/2005/8/layout/process2"/>
    <dgm:cxn modelId="{41B3F1AE-909E-425D-B1F6-033F6D29A421}" type="presParOf" srcId="{F3EDD8DD-07A4-43DB-A34A-58518FFCC8CB}" destId="{8B2AEEE6-AFE4-44B6-9446-BA9AA9FA51E0}" srcOrd="6" destOrd="0" presId="urn:microsoft.com/office/officeart/2005/8/layout/process2"/>
    <dgm:cxn modelId="{336D2F73-9EEA-4328-A52C-2E722005C83B}" type="presParOf" srcId="{F3EDD8DD-07A4-43DB-A34A-58518FFCC8CB}" destId="{9648A1CC-A19A-41BF-9CC6-7C7F70B5940D}" srcOrd="7" destOrd="0" presId="urn:microsoft.com/office/officeart/2005/8/layout/process2"/>
    <dgm:cxn modelId="{484EFE44-30D6-4C1A-9455-D39B6602F28B}" type="presParOf" srcId="{9648A1CC-A19A-41BF-9CC6-7C7F70B5940D}" destId="{FB71273C-D1F4-479E-9AA7-A2B4531C58ED}" srcOrd="0" destOrd="0" presId="urn:microsoft.com/office/officeart/2005/8/layout/process2"/>
    <dgm:cxn modelId="{FD094C4C-7848-493A-B9EF-119CDC7EE8B6}" type="presParOf" srcId="{F3EDD8DD-07A4-43DB-A34A-58518FFCC8CB}" destId="{EBFD013D-8C8B-467E-90AE-34AB3249A21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22B1A-A63B-43FE-8B83-9211C60ED748}" type="doc">
      <dgm:prSet loTypeId="urn:microsoft.com/office/officeart/2005/8/layout/vProcess5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509B98-732F-4FE3-810F-FCAA80242872}">
      <dgm:prSet phldrT="[文本]"/>
      <dgm:spPr/>
      <dgm:t>
        <a:bodyPr/>
        <a:lstStyle/>
        <a:p>
          <a:r>
            <a:rPr lang="en-US" altLang="zh-CN" dirty="0" smtClean="0"/>
            <a:t>Requirements</a:t>
          </a:r>
          <a:endParaRPr lang="zh-CN" altLang="en-US" dirty="0"/>
        </a:p>
      </dgm:t>
    </dgm:pt>
    <dgm:pt modelId="{70C134D3-48F3-4B44-BF1E-C4BD8B27A865}" type="parTrans" cxnId="{D67AE95C-6E89-4044-9BCE-DD5211D27B38}">
      <dgm:prSet/>
      <dgm:spPr/>
      <dgm:t>
        <a:bodyPr/>
        <a:lstStyle/>
        <a:p>
          <a:endParaRPr lang="zh-CN" altLang="en-US"/>
        </a:p>
      </dgm:t>
    </dgm:pt>
    <dgm:pt modelId="{A70CC407-593A-4DE1-8A1D-E4BD527FB6A7}" type="sibTrans" cxnId="{D67AE95C-6E89-4044-9BCE-DD5211D27B38}">
      <dgm:prSet/>
      <dgm:spPr/>
      <dgm:t>
        <a:bodyPr/>
        <a:lstStyle/>
        <a:p>
          <a:endParaRPr lang="zh-CN" altLang="en-US"/>
        </a:p>
      </dgm:t>
    </dgm:pt>
    <dgm:pt modelId="{87F8CAC5-9C90-4B5D-A13A-FBB871FA47FF}">
      <dgm:prSet phldrT="[文本]"/>
      <dgm:spPr/>
      <dgm:t>
        <a:bodyPr/>
        <a:lstStyle/>
        <a:p>
          <a:r>
            <a:rPr lang="en-US" altLang="zh-CN" dirty="0" smtClean="0"/>
            <a:t>Design</a:t>
          </a:r>
          <a:endParaRPr lang="zh-CN" altLang="en-US" dirty="0"/>
        </a:p>
      </dgm:t>
    </dgm:pt>
    <dgm:pt modelId="{DCF75780-054C-4886-B881-595D5FD3B4DB}" type="parTrans" cxnId="{6C9F8C95-562A-4262-AC12-341E53302A42}">
      <dgm:prSet/>
      <dgm:spPr/>
      <dgm:t>
        <a:bodyPr/>
        <a:lstStyle/>
        <a:p>
          <a:endParaRPr lang="zh-CN" altLang="en-US"/>
        </a:p>
      </dgm:t>
    </dgm:pt>
    <dgm:pt modelId="{FAEE95CB-751A-49B1-8A6F-6AE9A56131C2}" type="sibTrans" cxnId="{6C9F8C95-562A-4262-AC12-341E53302A42}">
      <dgm:prSet/>
      <dgm:spPr/>
      <dgm:t>
        <a:bodyPr/>
        <a:lstStyle/>
        <a:p>
          <a:endParaRPr lang="zh-CN" altLang="en-US"/>
        </a:p>
      </dgm:t>
    </dgm:pt>
    <dgm:pt modelId="{AC7D4EAF-5583-4C7D-949E-D01B5BE74501}">
      <dgm:prSet phldrT="[文本]"/>
      <dgm:spPr/>
      <dgm:t>
        <a:bodyPr/>
        <a:lstStyle/>
        <a:p>
          <a:r>
            <a:rPr lang="en-US" altLang="zh-CN" dirty="0" smtClean="0"/>
            <a:t>Implementation</a:t>
          </a:r>
          <a:endParaRPr lang="zh-CN" altLang="en-US" dirty="0"/>
        </a:p>
      </dgm:t>
    </dgm:pt>
    <dgm:pt modelId="{ED7E288D-074F-4DBE-901A-B77744C228B2}" type="parTrans" cxnId="{0915C35D-E661-45B2-9E0C-6D5DB20F1179}">
      <dgm:prSet/>
      <dgm:spPr/>
      <dgm:t>
        <a:bodyPr/>
        <a:lstStyle/>
        <a:p>
          <a:endParaRPr lang="zh-CN" altLang="en-US"/>
        </a:p>
      </dgm:t>
    </dgm:pt>
    <dgm:pt modelId="{6CABAF91-4180-4C5A-BE6A-99806A2A54A5}" type="sibTrans" cxnId="{0915C35D-E661-45B2-9E0C-6D5DB20F1179}">
      <dgm:prSet/>
      <dgm:spPr/>
      <dgm:t>
        <a:bodyPr/>
        <a:lstStyle/>
        <a:p>
          <a:endParaRPr lang="zh-CN" altLang="en-US"/>
        </a:p>
      </dgm:t>
    </dgm:pt>
    <dgm:pt modelId="{917534FA-9815-41FA-9CD0-E0760EDC8782}">
      <dgm:prSet phldrT="[文本]"/>
      <dgm:spPr/>
      <dgm:t>
        <a:bodyPr/>
        <a:lstStyle/>
        <a:p>
          <a:r>
            <a:rPr lang="en-US" altLang="zh-CN" dirty="0" smtClean="0"/>
            <a:t>Verification</a:t>
          </a:r>
          <a:endParaRPr lang="zh-CN" altLang="en-US" dirty="0"/>
        </a:p>
      </dgm:t>
    </dgm:pt>
    <dgm:pt modelId="{AA40A7F9-D645-4755-85E8-F73FB87D7D5A}" type="parTrans" cxnId="{AE57B3A1-7016-4DA4-B252-FED7E851A289}">
      <dgm:prSet/>
      <dgm:spPr/>
      <dgm:t>
        <a:bodyPr/>
        <a:lstStyle/>
        <a:p>
          <a:endParaRPr lang="zh-CN" altLang="en-US"/>
        </a:p>
      </dgm:t>
    </dgm:pt>
    <dgm:pt modelId="{090E9757-370B-4441-B825-667724C4BF96}" type="sibTrans" cxnId="{AE57B3A1-7016-4DA4-B252-FED7E851A289}">
      <dgm:prSet/>
      <dgm:spPr/>
      <dgm:t>
        <a:bodyPr/>
        <a:lstStyle/>
        <a:p>
          <a:endParaRPr lang="zh-CN" altLang="en-US"/>
        </a:p>
      </dgm:t>
    </dgm:pt>
    <dgm:pt modelId="{F50C4C6E-1763-43BC-9770-07B16D0ED2FC}">
      <dgm:prSet phldrT="[文本]"/>
      <dgm:spPr/>
      <dgm:t>
        <a:bodyPr/>
        <a:lstStyle/>
        <a:p>
          <a:r>
            <a:rPr lang="en-US" altLang="zh-CN" dirty="0" smtClean="0"/>
            <a:t>Maintenance</a:t>
          </a:r>
          <a:endParaRPr lang="zh-CN" altLang="en-US" dirty="0"/>
        </a:p>
      </dgm:t>
    </dgm:pt>
    <dgm:pt modelId="{FE2C4800-E86B-42A8-8545-577E4167ED33}" type="parTrans" cxnId="{02FF9110-DA71-41A6-A8A4-AA74409E6C11}">
      <dgm:prSet/>
      <dgm:spPr/>
      <dgm:t>
        <a:bodyPr/>
        <a:lstStyle/>
        <a:p>
          <a:endParaRPr lang="zh-CN" altLang="en-US"/>
        </a:p>
      </dgm:t>
    </dgm:pt>
    <dgm:pt modelId="{5F3E46C9-9A06-4ED8-A967-B49B4DFADE05}" type="sibTrans" cxnId="{02FF9110-DA71-41A6-A8A4-AA74409E6C11}">
      <dgm:prSet/>
      <dgm:spPr/>
      <dgm:t>
        <a:bodyPr/>
        <a:lstStyle/>
        <a:p>
          <a:endParaRPr lang="zh-CN" altLang="en-US"/>
        </a:p>
      </dgm:t>
    </dgm:pt>
    <dgm:pt modelId="{AF1F99F3-ACDB-4B33-A848-E81B2B12F35C}" type="pres">
      <dgm:prSet presAssocID="{F5D22B1A-A63B-43FE-8B83-9211C60ED74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5B2850-26C2-493B-9383-313B58F9994F}" type="pres">
      <dgm:prSet presAssocID="{F5D22B1A-A63B-43FE-8B83-9211C60ED748}" presName="dummyMaxCanvas" presStyleCnt="0">
        <dgm:presLayoutVars/>
      </dgm:prSet>
      <dgm:spPr/>
    </dgm:pt>
    <dgm:pt modelId="{DEAB9E51-7A78-46FD-AFD2-105D04B28CD6}" type="pres">
      <dgm:prSet presAssocID="{F5D22B1A-A63B-43FE-8B83-9211C60ED748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D8225D-3EDE-405D-9F87-D39805958785}" type="pres">
      <dgm:prSet presAssocID="{F5D22B1A-A63B-43FE-8B83-9211C60ED748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D62848-55A2-4A60-9425-82EA3EB75DDE}" type="pres">
      <dgm:prSet presAssocID="{F5D22B1A-A63B-43FE-8B83-9211C60ED748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297DC0-A586-4A2A-A160-29186BCC26C7}" type="pres">
      <dgm:prSet presAssocID="{F5D22B1A-A63B-43FE-8B83-9211C60ED748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BC15D5-26A2-44FF-88DC-BD3DE677F868}" type="pres">
      <dgm:prSet presAssocID="{F5D22B1A-A63B-43FE-8B83-9211C60ED748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335A7B-E234-4F76-BF59-885A5C506118}" type="pres">
      <dgm:prSet presAssocID="{F5D22B1A-A63B-43FE-8B83-9211C60ED748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080A7F-9179-44BC-AFF4-785C2F9505C2}" type="pres">
      <dgm:prSet presAssocID="{F5D22B1A-A63B-43FE-8B83-9211C60ED748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004B7C-4C33-4B8C-A3CD-A99C28A9F3F7}" type="pres">
      <dgm:prSet presAssocID="{F5D22B1A-A63B-43FE-8B83-9211C60ED748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CD5734-4424-434F-9003-FB2337576861}" type="pres">
      <dgm:prSet presAssocID="{F5D22B1A-A63B-43FE-8B83-9211C60ED748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56C4E5-67BA-4AA6-92DC-A6EC752703B6}" type="pres">
      <dgm:prSet presAssocID="{F5D22B1A-A63B-43FE-8B83-9211C60ED748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3E8FB6-4E4E-4C07-8C68-09F8BDFC4DE0}" type="pres">
      <dgm:prSet presAssocID="{F5D22B1A-A63B-43FE-8B83-9211C60ED748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1E9708-3B3C-4198-8EFA-EB42171653D0}" type="pres">
      <dgm:prSet presAssocID="{F5D22B1A-A63B-43FE-8B83-9211C60ED748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85C3AA-159B-41F5-8699-DB32EBF2811C}" type="pres">
      <dgm:prSet presAssocID="{F5D22B1A-A63B-43FE-8B83-9211C60ED748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E97880-B48D-4A88-8AEB-9B1688993C44}" type="pres">
      <dgm:prSet presAssocID="{F5D22B1A-A63B-43FE-8B83-9211C60ED748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686C44-41E0-4B95-BB1E-693D081B35BB}" type="presOf" srcId="{87F8CAC5-9C90-4B5D-A13A-FBB871FA47FF}" destId="{FED8225D-3EDE-405D-9F87-D39805958785}" srcOrd="0" destOrd="0" presId="urn:microsoft.com/office/officeart/2005/8/layout/vProcess5"/>
    <dgm:cxn modelId="{8BA79F24-83A7-46C0-B8A2-54A07B47F8D2}" type="presOf" srcId="{A70CC407-593A-4DE1-8A1D-E4BD527FB6A7}" destId="{54335A7B-E234-4F76-BF59-885A5C506118}" srcOrd="0" destOrd="0" presId="urn:microsoft.com/office/officeart/2005/8/layout/vProcess5"/>
    <dgm:cxn modelId="{AE57B3A1-7016-4DA4-B252-FED7E851A289}" srcId="{F5D22B1A-A63B-43FE-8B83-9211C60ED748}" destId="{917534FA-9815-41FA-9CD0-E0760EDC8782}" srcOrd="3" destOrd="0" parTransId="{AA40A7F9-D645-4755-85E8-F73FB87D7D5A}" sibTransId="{090E9757-370B-4441-B825-667724C4BF96}"/>
    <dgm:cxn modelId="{91491843-129D-40E3-9A9A-8076176C1F33}" type="presOf" srcId="{F50C4C6E-1763-43BC-9770-07B16D0ED2FC}" destId="{12E97880-B48D-4A88-8AEB-9B1688993C44}" srcOrd="1" destOrd="0" presId="urn:microsoft.com/office/officeart/2005/8/layout/vProcess5"/>
    <dgm:cxn modelId="{1B5593E1-2E5A-45B4-8BE5-5276C709C4A0}" type="presOf" srcId="{AC7D4EAF-5583-4C7D-949E-D01B5BE74501}" destId="{4AD62848-55A2-4A60-9425-82EA3EB75DDE}" srcOrd="0" destOrd="0" presId="urn:microsoft.com/office/officeart/2005/8/layout/vProcess5"/>
    <dgm:cxn modelId="{28DEFB20-4989-4D63-8A40-8CE8CC4FC356}" type="presOf" srcId="{D0509B98-732F-4FE3-810F-FCAA80242872}" destId="{7E56C4E5-67BA-4AA6-92DC-A6EC752703B6}" srcOrd="1" destOrd="0" presId="urn:microsoft.com/office/officeart/2005/8/layout/vProcess5"/>
    <dgm:cxn modelId="{B8CD7CB9-E11B-4161-ACA9-DDD23166C911}" type="presOf" srcId="{AC7D4EAF-5583-4C7D-949E-D01B5BE74501}" destId="{E31E9708-3B3C-4198-8EFA-EB42171653D0}" srcOrd="1" destOrd="0" presId="urn:microsoft.com/office/officeart/2005/8/layout/vProcess5"/>
    <dgm:cxn modelId="{0915C35D-E661-45B2-9E0C-6D5DB20F1179}" srcId="{F5D22B1A-A63B-43FE-8B83-9211C60ED748}" destId="{AC7D4EAF-5583-4C7D-949E-D01B5BE74501}" srcOrd="2" destOrd="0" parTransId="{ED7E288D-074F-4DBE-901A-B77744C228B2}" sibTransId="{6CABAF91-4180-4C5A-BE6A-99806A2A54A5}"/>
    <dgm:cxn modelId="{11C3D0B0-1B74-46D0-82AF-AC6A103C7F86}" type="presOf" srcId="{FAEE95CB-751A-49B1-8A6F-6AE9A56131C2}" destId="{F5080A7F-9179-44BC-AFF4-785C2F9505C2}" srcOrd="0" destOrd="0" presId="urn:microsoft.com/office/officeart/2005/8/layout/vProcess5"/>
    <dgm:cxn modelId="{ECD39CFF-31A8-4155-AB25-BD1ADEFEEA84}" type="presOf" srcId="{F50C4C6E-1763-43BC-9770-07B16D0ED2FC}" destId="{08BC15D5-26A2-44FF-88DC-BD3DE677F868}" srcOrd="0" destOrd="0" presId="urn:microsoft.com/office/officeart/2005/8/layout/vProcess5"/>
    <dgm:cxn modelId="{37EAA56E-C0F6-4E55-AA6F-5D5387F6B865}" type="presOf" srcId="{917534FA-9815-41FA-9CD0-E0760EDC8782}" destId="{88297DC0-A586-4A2A-A160-29186BCC26C7}" srcOrd="0" destOrd="0" presId="urn:microsoft.com/office/officeart/2005/8/layout/vProcess5"/>
    <dgm:cxn modelId="{F7519F0B-E647-4649-826B-602D015881FA}" type="presOf" srcId="{6CABAF91-4180-4C5A-BE6A-99806A2A54A5}" destId="{9C004B7C-4C33-4B8C-A3CD-A99C28A9F3F7}" srcOrd="0" destOrd="0" presId="urn:microsoft.com/office/officeart/2005/8/layout/vProcess5"/>
    <dgm:cxn modelId="{D206E720-B003-4B84-BC39-4D1994A078CB}" type="presOf" srcId="{D0509B98-732F-4FE3-810F-FCAA80242872}" destId="{DEAB9E51-7A78-46FD-AFD2-105D04B28CD6}" srcOrd="0" destOrd="0" presId="urn:microsoft.com/office/officeart/2005/8/layout/vProcess5"/>
    <dgm:cxn modelId="{F905D02E-49CC-4F04-9DFB-4906FF6A685A}" type="presOf" srcId="{F5D22B1A-A63B-43FE-8B83-9211C60ED748}" destId="{AF1F99F3-ACDB-4B33-A848-E81B2B12F35C}" srcOrd="0" destOrd="0" presId="urn:microsoft.com/office/officeart/2005/8/layout/vProcess5"/>
    <dgm:cxn modelId="{D594DD1E-6A40-43CA-89FF-E4EED1EF8962}" type="presOf" srcId="{090E9757-370B-4441-B825-667724C4BF96}" destId="{AECD5734-4424-434F-9003-FB2337576861}" srcOrd="0" destOrd="0" presId="urn:microsoft.com/office/officeart/2005/8/layout/vProcess5"/>
    <dgm:cxn modelId="{6C9F8C95-562A-4262-AC12-341E53302A42}" srcId="{F5D22B1A-A63B-43FE-8B83-9211C60ED748}" destId="{87F8CAC5-9C90-4B5D-A13A-FBB871FA47FF}" srcOrd="1" destOrd="0" parTransId="{DCF75780-054C-4886-B881-595D5FD3B4DB}" sibTransId="{FAEE95CB-751A-49B1-8A6F-6AE9A56131C2}"/>
    <dgm:cxn modelId="{D67AE95C-6E89-4044-9BCE-DD5211D27B38}" srcId="{F5D22B1A-A63B-43FE-8B83-9211C60ED748}" destId="{D0509B98-732F-4FE3-810F-FCAA80242872}" srcOrd="0" destOrd="0" parTransId="{70C134D3-48F3-4B44-BF1E-C4BD8B27A865}" sibTransId="{A70CC407-593A-4DE1-8A1D-E4BD527FB6A7}"/>
    <dgm:cxn modelId="{742CC46C-6C13-4F17-9765-2E39238FA7EF}" type="presOf" srcId="{917534FA-9815-41FA-9CD0-E0760EDC8782}" destId="{3A85C3AA-159B-41F5-8699-DB32EBF2811C}" srcOrd="1" destOrd="0" presId="urn:microsoft.com/office/officeart/2005/8/layout/vProcess5"/>
    <dgm:cxn modelId="{02FF9110-DA71-41A6-A8A4-AA74409E6C11}" srcId="{F5D22B1A-A63B-43FE-8B83-9211C60ED748}" destId="{F50C4C6E-1763-43BC-9770-07B16D0ED2FC}" srcOrd="4" destOrd="0" parTransId="{FE2C4800-E86B-42A8-8545-577E4167ED33}" sibTransId="{5F3E46C9-9A06-4ED8-A967-B49B4DFADE05}"/>
    <dgm:cxn modelId="{77005DBF-44D9-401A-BC8B-73218EC24126}" type="presOf" srcId="{87F8CAC5-9C90-4B5D-A13A-FBB871FA47FF}" destId="{593E8FB6-4E4E-4C07-8C68-09F8BDFC4DE0}" srcOrd="1" destOrd="0" presId="urn:microsoft.com/office/officeart/2005/8/layout/vProcess5"/>
    <dgm:cxn modelId="{F8094646-23AB-4975-BF18-7C0F827DE46A}" type="presParOf" srcId="{AF1F99F3-ACDB-4B33-A848-E81B2B12F35C}" destId="{215B2850-26C2-493B-9383-313B58F9994F}" srcOrd="0" destOrd="0" presId="urn:microsoft.com/office/officeart/2005/8/layout/vProcess5"/>
    <dgm:cxn modelId="{C9538FC1-4887-4772-B703-E2C77A13B294}" type="presParOf" srcId="{AF1F99F3-ACDB-4B33-A848-E81B2B12F35C}" destId="{DEAB9E51-7A78-46FD-AFD2-105D04B28CD6}" srcOrd="1" destOrd="0" presId="urn:microsoft.com/office/officeart/2005/8/layout/vProcess5"/>
    <dgm:cxn modelId="{6AE5D726-2012-4BB9-AD8B-F3E3A84951AB}" type="presParOf" srcId="{AF1F99F3-ACDB-4B33-A848-E81B2B12F35C}" destId="{FED8225D-3EDE-405D-9F87-D39805958785}" srcOrd="2" destOrd="0" presId="urn:microsoft.com/office/officeart/2005/8/layout/vProcess5"/>
    <dgm:cxn modelId="{6988F7FE-6577-49E6-A174-5132D55B1131}" type="presParOf" srcId="{AF1F99F3-ACDB-4B33-A848-E81B2B12F35C}" destId="{4AD62848-55A2-4A60-9425-82EA3EB75DDE}" srcOrd="3" destOrd="0" presId="urn:microsoft.com/office/officeart/2005/8/layout/vProcess5"/>
    <dgm:cxn modelId="{8E54A503-EF6A-481E-87CD-EF661A569DC4}" type="presParOf" srcId="{AF1F99F3-ACDB-4B33-A848-E81B2B12F35C}" destId="{88297DC0-A586-4A2A-A160-29186BCC26C7}" srcOrd="4" destOrd="0" presId="urn:microsoft.com/office/officeart/2005/8/layout/vProcess5"/>
    <dgm:cxn modelId="{E6983AA8-C071-4B2D-94D3-9AA1D6F7BCF7}" type="presParOf" srcId="{AF1F99F3-ACDB-4B33-A848-E81B2B12F35C}" destId="{08BC15D5-26A2-44FF-88DC-BD3DE677F868}" srcOrd="5" destOrd="0" presId="urn:microsoft.com/office/officeart/2005/8/layout/vProcess5"/>
    <dgm:cxn modelId="{AB450EB9-6A10-4F39-B3D2-AB1DBE5FA50E}" type="presParOf" srcId="{AF1F99F3-ACDB-4B33-A848-E81B2B12F35C}" destId="{54335A7B-E234-4F76-BF59-885A5C506118}" srcOrd="6" destOrd="0" presId="urn:microsoft.com/office/officeart/2005/8/layout/vProcess5"/>
    <dgm:cxn modelId="{ABE49BFA-F911-4F8F-866F-4C7D45F8E71B}" type="presParOf" srcId="{AF1F99F3-ACDB-4B33-A848-E81B2B12F35C}" destId="{F5080A7F-9179-44BC-AFF4-785C2F9505C2}" srcOrd="7" destOrd="0" presId="urn:microsoft.com/office/officeart/2005/8/layout/vProcess5"/>
    <dgm:cxn modelId="{5C2453D1-F14D-4DAC-A0C6-B949076BA4A3}" type="presParOf" srcId="{AF1F99F3-ACDB-4B33-A848-E81B2B12F35C}" destId="{9C004B7C-4C33-4B8C-A3CD-A99C28A9F3F7}" srcOrd="8" destOrd="0" presId="urn:microsoft.com/office/officeart/2005/8/layout/vProcess5"/>
    <dgm:cxn modelId="{71B0747E-8ABF-438F-B8AF-BB0D5675700E}" type="presParOf" srcId="{AF1F99F3-ACDB-4B33-A848-E81B2B12F35C}" destId="{AECD5734-4424-434F-9003-FB2337576861}" srcOrd="9" destOrd="0" presId="urn:microsoft.com/office/officeart/2005/8/layout/vProcess5"/>
    <dgm:cxn modelId="{86A259E4-F012-4B81-8FE6-C07C3240B6A1}" type="presParOf" srcId="{AF1F99F3-ACDB-4B33-A848-E81B2B12F35C}" destId="{7E56C4E5-67BA-4AA6-92DC-A6EC752703B6}" srcOrd="10" destOrd="0" presId="urn:microsoft.com/office/officeart/2005/8/layout/vProcess5"/>
    <dgm:cxn modelId="{2F62AFD3-E00F-4C54-8501-B64CE65ECDB8}" type="presParOf" srcId="{AF1F99F3-ACDB-4B33-A848-E81B2B12F35C}" destId="{593E8FB6-4E4E-4C07-8C68-09F8BDFC4DE0}" srcOrd="11" destOrd="0" presId="urn:microsoft.com/office/officeart/2005/8/layout/vProcess5"/>
    <dgm:cxn modelId="{A9E41B45-7F1D-44D0-95CB-78DEC7D6AACD}" type="presParOf" srcId="{AF1F99F3-ACDB-4B33-A848-E81B2B12F35C}" destId="{E31E9708-3B3C-4198-8EFA-EB42171653D0}" srcOrd="12" destOrd="0" presId="urn:microsoft.com/office/officeart/2005/8/layout/vProcess5"/>
    <dgm:cxn modelId="{0DED24A8-CE25-4E14-9301-5D727A399367}" type="presParOf" srcId="{AF1F99F3-ACDB-4B33-A848-E81B2B12F35C}" destId="{3A85C3AA-159B-41F5-8699-DB32EBF2811C}" srcOrd="13" destOrd="0" presId="urn:microsoft.com/office/officeart/2005/8/layout/vProcess5"/>
    <dgm:cxn modelId="{A0FD704A-69E1-497A-B32A-5BC1C74F822F}" type="presParOf" srcId="{AF1F99F3-ACDB-4B33-A848-E81B2B12F35C}" destId="{12E97880-B48D-4A88-8AEB-9B1688993C4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B45A6F-0540-480F-88C1-3857CE4D6E46}" type="doc">
      <dgm:prSet loTypeId="urn:microsoft.com/office/officeart/2005/8/layout/process2" loCatId="process" qsTypeId="urn:microsoft.com/office/officeart/2005/8/quickstyle/3d2" qsCatId="3D" csTypeId="urn:microsoft.com/office/officeart/2005/8/colors/colorful1" csCatId="colorful" phldr="1"/>
      <dgm:spPr/>
    </dgm:pt>
    <dgm:pt modelId="{2B9FBD7B-6F08-4213-BDC6-487252F8DD84}">
      <dgm:prSet phldrT="[文本]"/>
      <dgm:spPr/>
      <dgm:t>
        <a:bodyPr/>
        <a:lstStyle/>
        <a:p>
          <a:r>
            <a:rPr lang="en-US" altLang="zh-CN" dirty="0" smtClean="0"/>
            <a:t>Formal Specification</a:t>
          </a:r>
          <a:endParaRPr lang="zh-CN" altLang="en-US" dirty="0"/>
        </a:p>
      </dgm:t>
    </dgm:pt>
    <dgm:pt modelId="{696B54BB-D68B-4641-914D-C95AFF632351}" type="parTrans" cxnId="{AC25F902-8D57-42B5-9B94-07C576B63C89}">
      <dgm:prSet/>
      <dgm:spPr/>
      <dgm:t>
        <a:bodyPr/>
        <a:lstStyle/>
        <a:p>
          <a:endParaRPr lang="zh-CN" altLang="en-US"/>
        </a:p>
      </dgm:t>
    </dgm:pt>
    <dgm:pt modelId="{66042D91-46C4-416E-AE3D-D7749877E173}" type="sibTrans" cxnId="{AC25F902-8D57-42B5-9B94-07C576B63C89}">
      <dgm:prSet/>
      <dgm:spPr/>
      <dgm:t>
        <a:bodyPr/>
        <a:lstStyle/>
        <a:p>
          <a:endParaRPr lang="zh-CN" altLang="en-US"/>
        </a:p>
      </dgm:t>
    </dgm:pt>
    <dgm:pt modelId="{73101975-A620-4EEB-97A0-DD2CDC8033D9}">
      <dgm:prSet phldrT="[文本]"/>
      <dgm:spPr/>
      <dgm:t>
        <a:bodyPr/>
        <a:lstStyle/>
        <a:p>
          <a:r>
            <a:rPr lang="en-US" altLang="zh-CN" dirty="0" smtClean="0"/>
            <a:t>Formal Model</a:t>
          </a:r>
          <a:endParaRPr lang="zh-CN" altLang="en-US" dirty="0"/>
        </a:p>
      </dgm:t>
    </dgm:pt>
    <dgm:pt modelId="{3F483143-5E85-4A57-8BC7-B11D6B6845E1}" type="parTrans" cxnId="{388EA7C4-81BA-46A3-9A5E-8199409E4EAC}">
      <dgm:prSet/>
      <dgm:spPr/>
      <dgm:t>
        <a:bodyPr/>
        <a:lstStyle/>
        <a:p>
          <a:endParaRPr lang="zh-CN" altLang="en-US"/>
        </a:p>
      </dgm:t>
    </dgm:pt>
    <dgm:pt modelId="{1CB6424C-6F2D-4887-9961-1A3C8702BA58}" type="sibTrans" cxnId="{388EA7C4-81BA-46A3-9A5E-8199409E4EAC}">
      <dgm:prSet/>
      <dgm:spPr/>
      <dgm:t>
        <a:bodyPr/>
        <a:lstStyle/>
        <a:p>
          <a:endParaRPr lang="zh-CN" altLang="en-US"/>
        </a:p>
      </dgm:t>
    </dgm:pt>
    <dgm:pt modelId="{BFB87D7B-3EF9-41C4-8ED9-C1B22DB356C0}">
      <dgm:prSet phldrT="[文本]"/>
      <dgm:spPr/>
      <dgm:t>
        <a:bodyPr/>
        <a:lstStyle/>
        <a:p>
          <a:r>
            <a:rPr lang="en-US" altLang="zh-CN" dirty="0" smtClean="0"/>
            <a:t>Code from model transformation </a:t>
          </a:r>
          <a:endParaRPr lang="zh-CN" altLang="en-US" dirty="0"/>
        </a:p>
      </dgm:t>
    </dgm:pt>
    <dgm:pt modelId="{0777D7B1-C119-4BEB-8E9C-B77CEBD1F8F7}" type="parTrans" cxnId="{0ABBDD17-0604-4D71-8524-F40B5287097C}">
      <dgm:prSet/>
      <dgm:spPr/>
      <dgm:t>
        <a:bodyPr/>
        <a:lstStyle/>
        <a:p>
          <a:endParaRPr lang="zh-CN" altLang="en-US"/>
        </a:p>
      </dgm:t>
    </dgm:pt>
    <dgm:pt modelId="{A6ECA61B-B4DB-44C2-9F8E-562FC03B0EC3}" type="sibTrans" cxnId="{0ABBDD17-0604-4D71-8524-F40B5287097C}">
      <dgm:prSet/>
      <dgm:spPr/>
      <dgm:t>
        <a:bodyPr/>
        <a:lstStyle/>
        <a:p>
          <a:endParaRPr lang="zh-CN" altLang="en-US"/>
        </a:p>
      </dgm:t>
    </dgm:pt>
    <dgm:pt modelId="{E6F020DB-F239-4C6D-8226-D8A323447C18}">
      <dgm:prSet phldrT="[文本]"/>
      <dgm:spPr/>
      <dgm:t>
        <a:bodyPr/>
        <a:lstStyle/>
        <a:p>
          <a:r>
            <a:rPr lang="en-US" altLang="zh-CN" dirty="0" smtClean="0"/>
            <a:t>Model checking and theorem proving</a:t>
          </a:r>
          <a:endParaRPr lang="zh-CN" altLang="en-US" dirty="0"/>
        </a:p>
      </dgm:t>
    </dgm:pt>
    <dgm:pt modelId="{A3660918-9640-4D18-863F-B444CDB13378}" type="parTrans" cxnId="{4EE30CBB-7B3E-4661-BE2C-B3A3F15E4EF7}">
      <dgm:prSet/>
      <dgm:spPr/>
      <dgm:t>
        <a:bodyPr/>
        <a:lstStyle/>
        <a:p>
          <a:endParaRPr lang="zh-CN" altLang="en-US"/>
        </a:p>
      </dgm:t>
    </dgm:pt>
    <dgm:pt modelId="{7BA65714-E931-4C23-AF18-B9C593D9BE32}" type="sibTrans" cxnId="{4EE30CBB-7B3E-4661-BE2C-B3A3F15E4EF7}">
      <dgm:prSet/>
      <dgm:spPr/>
      <dgm:t>
        <a:bodyPr/>
        <a:lstStyle/>
        <a:p>
          <a:endParaRPr lang="zh-CN" altLang="en-US"/>
        </a:p>
      </dgm:t>
    </dgm:pt>
    <dgm:pt modelId="{98CB5235-7AD2-4F79-8A51-C0405310D864}">
      <dgm:prSet phldrT="[文本]"/>
      <dgm:spPr/>
      <dgm:t>
        <a:bodyPr/>
        <a:lstStyle/>
        <a:p>
          <a:r>
            <a:rPr lang="en-US" altLang="zh-CN" dirty="0" smtClean="0"/>
            <a:t>Software Support</a:t>
          </a:r>
          <a:endParaRPr lang="zh-CN" altLang="en-US" dirty="0"/>
        </a:p>
      </dgm:t>
    </dgm:pt>
    <dgm:pt modelId="{0E7AEBCA-E33F-4C57-A1F2-34F1BAFB2FDA}" type="parTrans" cxnId="{9192D737-1F2B-4295-A164-6CB6BCC4B00D}">
      <dgm:prSet/>
      <dgm:spPr/>
      <dgm:t>
        <a:bodyPr/>
        <a:lstStyle/>
        <a:p>
          <a:endParaRPr lang="zh-CN" altLang="en-US"/>
        </a:p>
      </dgm:t>
    </dgm:pt>
    <dgm:pt modelId="{524F57C5-8F83-4913-8D5E-993AAD8A886F}" type="sibTrans" cxnId="{9192D737-1F2B-4295-A164-6CB6BCC4B00D}">
      <dgm:prSet/>
      <dgm:spPr/>
      <dgm:t>
        <a:bodyPr/>
        <a:lstStyle/>
        <a:p>
          <a:endParaRPr lang="zh-CN" altLang="en-US"/>
        </a:p>
      </dgm:t>
    </dgm:pt>
    <dgm:pt modelId="{F3EDD8DD-07A4-43DB-A34A-58518FFCC8CB}" type="pres">
      <dgm:prSet presAssocID="{ECB45A6F-0540-480F-88C1-3857CE4D6E46}" presName="linearFlow" presStyleCnt="0">
        <dgm:presLayoutVars>
          <dgm:resizeHandles val="exact"/>
        </dgm:presLayoutVars>
      </dgm:prSet>
      <dgm:spPr/>
    </dgm:pt>
    <dgm:pt modelId="{06814BFA-FC87-4514-92E9-9F5225CC57AF}" type="pres">
      <dgm:prSet presAssocID="{2B9FBD7B-6F08-4213-BDC6-487252F8DD8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2019B0-2D06-4D96-9634-2522A9998F12}" type="pres">
      <dgm:prSet presAssocID="{66042D91-46C4-416E-AE3D-D7749877E173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F20B08A5-F8C8-4E60-B450-8C914A312272}" type="pres">
      <dgm:prSet presAssocID="{66042D91-46C4-416E-AE3D-D7749877E173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A210A9A0-BFD0-4517-B95D-57C2E6F4EF1B}" type="pres">
      <dgm:prSet presAssocID="{73101975-A620-4EEB-97A0-DD2CDC8033D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7AADEE-846C-4ED5-8C1C-851345C80717}" type="pres">
      <dgm:prSet presAssocID="{1CB6424C-6F2D-4887-9961-1A3C8702BA58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3093AA47-DAA8-4C5E-8E49-B31D4F4D3083}" type="pres">
      <dgm:prSet presAssocID="{1CB6424C-6F2D-4887-9961-1A3C8702BA58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8FD2F21A-746F-4282-85BB-18125B91B155}" type="pres">
      <dgm:prSet presAssocID="{BFB87D7B-3EF9-41C4-8ED9-C1B22DB356C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751ED9-A4C3-4110-A876-969E50E7749D}" type="pres">
      <dgm:prSet presAssocID="{A6ECA61B-B4DB-44C2-9F8E-562FC03B0EC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E6DCFD51-2E83-46EB-ABC5-640D48EFA4C1}" type="pres">
      <dgm:prSet presAssocID="{A6ECA61B-B4DB-44C2-9F8E-562FC03B0EC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8B2AEEE6-AFE4-44B6-9446-BA9AA9FA51E0}" type="pres">
      <dgm:prSet presAssocID="{E6F020DB-F239-4C6D-8226-D8A323447C1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48A1CC-A19A-41BF-9CC6-7C7F70B5940D}" type="pres">
      <dgm:prSet presAssocID="{7BA65714-E931-4C23-AF18-B9C593D9BE32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FB71273C-D1F4-479E-9AA7-A2B4531C58ED}" type="pres">
      <dgm:prSet presAssocID="{7BA65714-E931-4C23-AF18-B9C593D9BE32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EBFD013D-8C8B-467E-90AE-34AB3249A213}" type="pres">
      <dgm:prSet presAssocID="{98CB5235-7AD2-4F79-8A51-C0405310D86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3741018-9D37-431E-91B6-26B5CE6F5EDC}" type="presOf" srcId="{1CB6424C-6F2D-4887-9961-1A3C8702BA58}" destId="{837AADEE-846C-4ED5-8C1C-851345C80717}" srcOrd="0" destOrd="0" presId="urn:microsoft.com/office/officeart/2005/8/layout/process2"/>
    <dgm:cxn modelId="{93238BA8-53C1-4A48-8DF1-4D8A87598C47}" type="presOf" srcId="{66042D91-46C4-416E-AE3D-D7749877E173}" destId="{212019B0-2D06-4D96-9634-2522A9998F12}" srcOrd="0" destOrd="0" presId="urn:microsoft.com/office/officeart/2005/8/layout/process2"/>
    <dgm:cxn modelId="{B1935E56-0307-4D84-BB1D-D793C78E28C0}" type="presOf" srcId="{ECB45A6F-0540-480F-88C1-3857CE4D6E46}" destId="{F3EDD8DD-07A4-43DB-A34A-58518FFCC8CB}" srcOrd="0" destOrd="0" presId="urn:microsoft.com/office/officeart/2005/8/layout/process2"/>
    <dgm:cxn modelId="{4EE30CBB-7B3E-4661-BE2C-B3A3F15E4EF7}" srcId="{ECB45A6F-0540-480F-88C1-3857CE4D6E46}" destId="{E6F020DB-F239-4C6D-8226-D8A323447C18}" srcOrd="3" destOrd="0" parTransId="{A3660918-9640-4D18-863F-B444CDB13378}" sibTransId="{7BA65714-E931-4C23-AF18-B9C593D9BE32}"/>
    <dgm:cxn modelId="{2417318E-62E7-4B59-B36E-D37F0657C5DB}" type="presOf" srcId="{66042D91-46C4-416E-AE3D-D7749877E173}" destId="{F20B08A5-F8C8-4E60-B450-8C914A312272}" srcOrd="1" destOrd="0" presId="urn:microsoft.com/office/officeart/2005/8/layout/process2"/>
    <dgm:cxn modelId="{283ED42B-C454-4FCA-A6E3-ADA1C556BC8A}" type="presOf" srcId="{7BA65714-E931-4C23-AF18-B9C593D9BE32}" destId="{FB71273C-D1F4-479E-9AA7-A2B4531C58ED}" srcOrd="1" destOrd="0" presId="urn:microsoft.com/office/officeart/2005/8/layout/process2"/>
    <dgm:cxn modelId="{FE93DB61-8098-4FDE-A580-0CE8B6C5F844}" type="presOf" srcId="{73101975-A620-4EEB-97A0-DD2CDC8033D9}" destId="{A210A9A0-BFD0-4517-B95D-57C2E6F4EF1B}" srcOrd="0" destOrd="0" presId="urn:microsoft.com/office/officeart/2005/8/layout/process2"/>
    <dgm:cxn modelId="{21726A81-69D5-4748-A10E-415C6F568BB2}" type="presOf" srcId="{BFB87D7B-3EF9-41C4-8ED9-C1B22DB356C0}" destId="{8FD2F21A-746F-4282-85BB-18125B91B155}" srcOrd="0" destOrd="0" presId="urn:microsoft.com/office/officeart/2005/8/layout/process2"/>
    <dgm:cxn modelId="{8C1F65BE-E41F-4799-8DC2-CC4447CEC723}" type="presOf" srcId="{2B9FBD7B-6F08-4213-BDC6-487252F8DD84}" destId="{06814BFA-FC87-4514-92E9-9F5225CC57AF}" srcOrd="0" destOrd="0" presId="urn:microsoft.com/office/officeart/2005/8/layout/process2"/>
    <dgm:cxn modelId="{388EA7C4-81BA-46A3-9A5E-8199409E4EAC}" srcId="{ECB45A6F-0540-480F-88C1-3857CE4D6E46}" destId="{73101975-A620-4EEB-97A0-DD2CDC8033D9}" srcOrd="1" destOrd="0" parTransId="{3F483143-5E85-4A57-8BC7-B11D6B6845E1}" sibTransId="{1CB6424C-6F2D-4887-9961-1A3C8702BA58}"/>
    <dgm:cxn modelId="{CCF1FAA1-4146-4188-83A9-6C613EFDB8A7}" type="presOf" srcId="{E6F020DB-F239-4C6D-8226-D8A323447C18}" destId="{8B2AEEE6-AFE4-44B6-9446-BA9AA9FA51E0}" srcOrd="0" destOrd="0" presId="urn:microsoft.com/office/officeart/2005/8/layout/process2"/>
    <dgm:cxn modelId="{A2CCF200-824B-4A14-89E4-DAB7C5D2FFBC}" type="presOf" srcId="{A6ECA61B-B4DB-44C2-9F8E-562FC03B0EC3}" destId="{E6DCFD51-2E83-46EB-ABC5-640D48EFA4C1}" srcOrd="1" destOrd="0" presId="urn:microsoft.com/office/officeart/2005/8/layout/process2"/>
    <dgm:cxn modelId="{F744565F-C648-4060-90C7-246C16431CE2}" type="presOf" srcId="{98CB5235-7AD2-4F79-8A51-C0405310D864}" destId="{EBFD013D-8C8B-467E-90AE-34AB3249A213}" srcOrd="0" destOrd="0" presId="urn:microsoft.com/office/officeart/2005/8/layout/process2"/>
    <dgm:cxn modelId="{CBFBC891-0D4E-41D9-BCAB-D1AA9495B48E}" type="presOf" srcId="{1CB6424C-6F2D-4887-9961-1A3C8702BA58}" destId="{3093AA47-DAA8-4C5E-8E49-B31D4F4D3083}" srcOrd="1" destOrd="0" presId="urn:microsoft.com/office/officeart/2005/8/layout/process2"/>
    <dgm:cxn modelId="{18BE95BF-92AD-4840-9D18-E3686244C7DC}" type="presOf" srcId="{7BA65714-E931-4C23-AF18-B9C593D9BE32}" destId="{9648A1CC-A19A-41BF-9CC6-7C7F70B5940D}" srcOrd="0" destOrd="0" presId="urn:microsoft.com/office/officeart/2005/8/layout/process2"/>
    <dgm:cxn modelId="{2520B32A-C1CC-4B3A-A661-3F0379F67ACA}" type="presOf" srcId="{A6ECA61B-B4DB-44C2-9F8E-562FC03B0EC3}" destId="{06751ED9-A4C3-4110-A876-969E50E7749D}" srcOrd="0" destOrd="0" presId="urn:microsoft.com/office/officeart/2005/8/layout/process2"/>
    <dgm:cxn modelId="{0ABBDD17-0604-4D71-8524-F40B5287097C}" srcId="{ECB45A6F-0540-480F-88C1-3857CE4D6E46}" destId="{BFB87D7B-3EF9-41C4-8ED9-C1B22DB356C0}" srcOrd="2" destOrd="0" parTransId="{0777D7B1-C119-4BEB-8E9C-B77CEBD1F8F7}" sibTransId="{A6ECA61B-B4DB-44C2-9F8E-562FC03B0EC3}"/>
    <dgm:cxn modelId="{9192D737-1F2B-4295-A164-6CB6BCC4B00D}" srcId="{ECB45A6F-0540-480F-88C1-3857CE4D6E46}" destId="{98CB5235-7AD2-4F79-8A51-C0405310D864}" srcOrd="4" destOrd="0" parTransId="{0E7AEBCA-E33F-4C57-A1F2-34F1BAFB2FDA}" sibTransId="{524F57C5-8F83-4913-8D5E-993AAD8A886F}"/>
    <dgm:cxn modelId="{AC25F902-8D57-42B5-9B94-07C576B63C89}" srcId="{ECB45A6F-0540-480F-88C1-3857CE4D6E46}" destId="{2B9FBD7B-6F08-4213-BDC6-487252F8DD84}" srcOrd="0" destOrd="0" parTransId="{696B54BB-D68B-4641-914D-C95AFF632351}" sibTransId="{66042D91-46C4-416E-AE3D-D7749877E173}"/>
    <dgm:cxn modelId="{30213253-FE9A-4743-88A5-17784FDFF82C}" type="presParOf" srcId="{F3EDD8DD-07A4-43DB-A34A-58518FFCC8CB}" destId="{06814BFA-FC87-4514-92E9-9F5225CC57AF}" srcOrd="0" destOrd="0" presId="urn:microsoft.com/office/officeart/2005/8/layout/process2"/>
    <dgm:cxn modelId="{8148CF23-3DFE-4740-9F7F-E0B9E897036E}" type="presParOf" srcId="{F3EDD8DD-07A4-43DB-A34A-58518FFCC8CB}" destId="{212019B0-2D06-4D96-9634-2522A9998F12}" srcOrd="1" destOrd="0" presId="urn:microsoft.com/office/officeart/2005/8/layout/process2"/>
    <dgm:cxn modelId="{20E25123-7703-4840-9111-2D4587BF68D5}" type="presParOf" srcId="{212019B0-2D06-4D96-9634-2522A9998F12}" destId="{F20B08A5-F8C8-4E60-B450-8C914A312272}" srcOrd="0" destOrd="0" presId="urn:microsoft.com/office/officeart/2005/8/layout/process2"/>
    <dgm:cxn modelId="{EB3DCFAD-14BC-437C-9140-9B0CB4E641F0}" type="presParOf" srcId="{F3EDD8DD-07A4-43DB-A34A-58518FFCC8CB}" destId="{A210A9A0-BFD0-4517-B95D-57C2E6F4EF1B}" srcOrd="2" destOrd="0" presId="urn:microsoft.com/office/officeart/2005/8/layout/process2"/>
    <dgm:cxn modelId="{DB28E101-4D94-48E5-99FB-97D450D4E9BA}" type="presParOf" srcId="{F3EDD8DD-07A4-43DB-A34A-58518FFCC8CB}" destId="{837AADEE-846C-4ED5-8C1C-851345C80717}" srcOrd="3" destOrd="0" presId="urn:microsoft.com/office/officeart/2005/8/layout/process2"/>
    <dgm:cxn modelId="{F9283895-6CB9-4AD6-BFF8-B37FBA9FE2D9}" type="presParOf" srcId="{837AADEE-846C-4ED5-8C1C-851345C80717}" destId="{3093AA47-DAA8-4C5E-8E49-B31D4F4D3083}" srcOrd="0" destOrd="0" presId="urn:microsoft.com/office/officeart/2005/8/layout/process2"/>
    <dgm:cxn modelId="{51677B09-A82F-483F-BB83-602A147B213D}" type="presParOf" srcId="{F3EDD8DD-07A4-43DB-A34A-58518FFCC8CB}" destId="{8FD2F21A-746F-4282-85BB-18125B91B155}" srcOrd="4" destOrd="0" presId="urn:microsoft.com/office/officeart/2005/8/layout/process2"/>
    <dgm:cxn modelId="{848212C7-9CE1-4B80-8DD0-FC426C124762}" type="presParOf" srcId="{F3EDD8DD-07A4-43DB-A34A-58518FFCC8CB}" destId="{06751ED9-A4C3-4110-A876-969E50E7749D}" srcOrd="5" destOrd="0" presId="urn:microsoft.com/office/officeart/2005/8/layout/process2"/>
    <dgm:cxn modelId="{9A231123-EEDE-40D5-88C6-5CCDC2B64498}" type="presParOf" srcId="{06751ED9-A4C3-4110-A876-969E50E7749D}" destId="{E6DCFD51-2E83-46EB-ABC5-640D48EFA4C1}" srcOrd="0" destOrd="0" presId="urn:microsoft.com/office/officeart/2005/8/layout/process2"/>
    <dgm:cxn modelId="{CFE5F906-07B7-4355-87D9-969F6AA4E140}" type="presParOf" srcId="{F3EDD8DD-07A4-43DB-A34A-58518FFCC8CB}" destId="{8B2AEEE6-AFE4-44B6-9446-BA9AA9FA51E0}" srcOrd="6" destOrd="0" presId="urn:microsoft.com/office/officeart/2005/8/layout/process2"/>
    <dgm:cxn modelId="{9D0DC813-5A5C-4EE1-9365-F30D74B354BC}" type="presParOf" srcId="{F3EDD8DD-07A4-43DB-A34A-58518FFCC8CB}" destId="{9648A1CC-A19A-41BF-9CC6-7C7F70B5940D}" srcOrd="7" destOrd="0" presId="urn:microsoft.com/office/officeart/2005/8/layout/process2"/>
    <dgm:cxn modelId="{8FC0D3AE-7CB2-4CAA-B044-77CBE5ADEF93}" type="presParOf" srcId="{9648A1CC-A19A-41BF-9CC6-7C7F70B5940D}" destId="{FB71273C-D1F4-479E-9AA7-A2B4531C58ED}" srcOrd="0" destOrd="0" presId="urn:microsoft.com/office/officeart/2005/8/layout/process2"/>
    <dgm:cxn modelId="{CE8ADDFA-58F9-48FA-950C-98C277FF8C94}" type="presParOf" srcId="{F3EDD8DD-07A4-43DB-A34A-58518FFCC8CB}" destId="{EBFD013D-8C8B-467E-90AE-34AB3249A21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BA6F97-4283-48D0-903C-CECB91AE842E}" type="doc">
      <dgm:prSet loTypeId="urn:microsoft.com/office/officeart/2005/8/layout/process2" loCatId="process" qsTypeId="urn:microsoft.com/office/officeart/2005/8/quickstyle/3d1" qsCatId="3D" csTypeId="urn:microsoft.com/office/officeart/2005/8/colors/colorful1" csCatId="colorful" phldr="1"/>
      <dgm:spPr/>
    </dgm:pt>
    <dgm:pt modelId="{7BA65C25-2A85-4482-9C23-39721E5767D7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C059D75F-5901-473A-8A2F-AC7B642A7400}" type="parTrans" cxnId="{E9FB2CD3-8C8B-429E-9A61-F61F3C3203B5}">
      <dgm:prSet/>
      <dgm:spPr/>
      <dgm:t>
        <a:bodyPr/>
        <a:lstStyle/>
        <a:p>
          <a:endParaRPr lang="zh-CN" altLang="en-US"/>
        </a:p>
      </dgm:t>
    </dgm:pt>
    <dgm:pt modelId="{9F9F5185-4659-4438-9544-D205C76657E5}" type="sibTrans" cxnId="{E9FB2CD3-8C8B-429E-9A61-F61F3C3203B5}">
      <dgm:prSet/>
      <dgm:spPr/>
      <dgm:t>
        <a:bodyPr/>
        <a:lstStyle/>
        <a:p>
          <a:endParaRPr lang="zh-CN" altLang="en-US"/>
        </a:p>
      </dgm:t>
    </dgm:pt>
    <dgm:pt modelId="{A3B4BEFB-143F-4132-B3D1-85A11ED99E02}">
      <dgm:prSet phldrT="[文本]"/>
      <dgm:spPr/>
      <dgm:t>
        <a:bodyPr/>
        <a:lstStyle/>
        <a:p>
          <a:r>
            <a:rPr lang="en-US" altLang="zh-CN" dirty="0" smtClean="0"/>
            <a:t>Modeling</a:t>
          </a:r>
          <a:endParaRPr lang="zh-CN" altLang="en-US" dirty="0"/>
        </a:p>
      </dgm:t>
    </dgm:pt>
    <dgm:pt modelId="{8F8A3869-B2CD-4EF4-B698-21BFACA2194F}" type="parTrans" cxnId="{E967D637-6647-4621-8848-B6B7CFAF18F1}">
      <dgm:prSet/>
      <dgm:spPr/>
      <dgm:t>
        <a:bodyPr/>
        <a:lstStyle/>
        <a:p>
          <a:endParaRPr lang="zh-CN" altLang="en-US"/>
        </a:p>
      </dgm:t>
    </dgm:pt>
    <dgm:pt modelId="{E098B09F-B5CB-4310-AE15-FFD0757CD423}" type="sibTrans" cxnId="{E967D637-6647-4621-8848-B6B7CFAF18F1}">
      <dgm:prSet/>
      <dgm:spPr/>
      <dgm:t>
        <a:bodyPr/>
        <a:lstStyle/>
        <a:p>
          <a:endParaRPr lang="zh-CN" altLang="en-US"/>
        </a:p>
      </dgm:t>
    </dgm:pt>
    <dgm:pt modelId="{18641966-7C51-4634-88B7-F9ADA4022C6B}">
      <dgm:prSet phldrT="[文本]"/>
      <dgm:spPr/>
      <dgm:t>
        <a:bodyPr/>
        <a:lstStyle/>
        <a:p>
          <a:r>
            <a:rPr lang="en-US" altLang="zh-CN" dirty="0" smtClean="0"/>
            <a:t>Refining</a:t>
          </a:r>
          <a:endParaRPr lang="zh-CN" altLang="en-US" dirty="0"/>
        </a:p>
      </dgm:t>
    </dgm:pt>
    <dgm:pt modelId="{578C5E77-8791-4A72-B16A-71C56F84018C}" type="parTrans" cxnId="{2F8D64DD-2A8C-49C1-8EE4-0875579D59AD}">
      <dgm:prSet/>
      <dgm:spPr/>
      <dgm:t>
        <a:bodyPr/>
        <a:lstStyle/>
        <a:p>
          <a:endParaRPr lang="zh-CN" altLang="en-US"/>
        </a:p>
      </dgm:t>
    </dgm:pt>
    <dgm:pt modelId="{DE3C88E0-33A6-4D55-8BAD-28035B7713E8}" type="sibTrans" cxnId="{2F8D64DD-2A8C-49C1-8EE4-0875579D59AD}">
      <dgm:prSet/>
      <dgm:spPr/>
      <dgm:t>
        <a:bodyPr/>
        <a:lstStyle/>
        <a:p>
          <a:endParaRPr lang="zh-CN" altLang="en-US"/>
        </a:p>
      </dgm:t>
    </dgm:pt>
    <dgm:pt modelId="{CAD71D59-4DD9-49F3-9053-B2871384EA60}">
      <dgm:prSet phldrT="[文本]"/>
      <dgm:spPr/>
      <dgm:t>
        <a:bodyPr/>
        <a:lstStyle/>
        <a:p>
          <a:r>
            <a:rPr lang="en-US" altLang="zh-CN" dirty="0" smtClean="0"/>
            <a:t>Proving</a:t>
          </a:r>
          <a:endParaRPr lang="zh-CN" altLang="en-US" dirty="0"/>
        </a:p>
      </dgm:t>
    </dgm:pt>
    <dgm:pt modelId="{B1E992CE-4F96-479E-B218-F7EB183999C0}" type="parTrans" cxnId="{4B4FA69E-F794-4406-ABA8-85721C131FBE}">
      <dgm:prSet/>
      <dgm:spPr/>
      <dgm:t>
        <a:bodyPr/>
        <a:lstStyle/>
        <a:p>
          <a:endParaRPr lang="zh-CN" altLang="en-US"/>
        </a:p>
      </dgm:t>
    </dgm:pt>
    <dgm:pt modelId="{DBE76A1A-1A97-4ED4-959D-473FF776BA53}" type="sibTrans" cxnId="{4B4FA69E-F794-4406-ABA8-85721C131FBE}">
      <dgm:prSet/>
      <dgm:spPr/>
      <dgm:t>
        <a:bodyPr/>
        <a:lstStyle/>
        <a:p>
          <a:endParaRPr lang="zh-CN" altLang="en-US"/>
        </a:p>
      </dgm:t>
    </dgm:pt>
    <dgm:pt modelId="{AE88C7C2-AC5E-4933-AC0A-0ECCAACEFFB6}" type="pres">
      <dgm:prSet presAssocID="{7EBA6F97-4283-48D0-903C-CECB91AE842E}" presName="linearFlow" presStyleCnt="0">
        <dgm:presLayoutVars>
          <dgm:resizeHandles val="exact"/>
        </dgm:presLayoutVars>
      </dgm:prSet>
      <dgm:spPr/>
    </dgm:pt>
    <dgm:pt modelId="{4FF98E62-289B-4AEA-97F3-6E739BE00F07}" type="pres">
      <dgm:prSet presAssocID="{7BA65C25-2A85-4482-9C23-39721E5767D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42853E-5FC9-42E4-8EE8-ADB6968A9998}" type="pres">
      <dgm:prSet presAssocID="{9F9F5185-4659-4438-9544-D205C76657E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AEA77B66-97C9-4B12-B26F-15BB41D82C64}" type="pres">
      <dgm:prSet presAssocID="{9F9F5185-4659-4438-9544-D205C76657E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B803D4FC-74D2-45F4-8AB1-0032E71D5E9D}" type="pres">
      <dgm:prSet presAssocID="{A3B4BEFB-143F-4132-B3D1-85A11ED99E0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2CB0BC-166B-4EFE-8A97-575D8AD58E5D}" type="pres">
      <dgm:prSet presAssocID="{E098B09F-B5CB-4310-AE15-FFD0757CD423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1A774F9-34EA-422A-B168-84A703FD0A5E}" type="pres">
      <dgm:prSet presAssocID="{E098B09F-B5CB-4310-AE15-FFD0757CD423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613A1C51-B3F9-4509-B104-6E103CCBC888}" type="pres">
      <dgm:prSet presAssocID="{18641966-7C51-4634-88B7-F9ADA4022C6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D8830-919A-47E7-B01D-364BB11D7AB5}" type="pres">
      <dgm:prSet presAssocID="{DE3C88E0-33A6-4D55-8BAD-28035B7713E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66D7E629-4A64-4C75-8C7D-6EFF214C9E52}" type="pres">
      <dgm:prSet presAssocID="{DE3C88E0-33A6-4D55-8BAD-28035B7713E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E8ED4FD-1726-40B3-8912-F115ADE282AD}" type="pres">
      <dgm:prSet presAssocID="{CAD71D59-4DD9-49F3-9053-B2871384EA6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05237F3-2FD8-487A-9B89-4719E50AAD9A}" type="presOf" srcId="{A3B4BEFB-143F-4132-B3D1-85A11ED99E02}" destId="{B803D4FC-74D2-45F4-8AB1-0032E71D5E9D}" srcOrd="0" destOrd="0" presId="urn:microsoft.com/office/officeart/2005/8/layout/process2"/>
    <dgm:cxn modelId="{C2EED862-7C92-4E07-BC8B-15DB1725BA38}" type="presOf" srcId="{7EBA6F97-4283-48D0-903C-CECB91AE842E}" destId="{AE88C7C2-AC5E-4933-AC0A-0ECCAACEFFB6}" srcOrd="0" destOrd="0" presId="urn:microsoft.com/office/officeart/2005/8/layout/process2"/>
    <dgm:cxn modelId="{B02D784C-C885-4385-9E35-AEF40373F5EF}" type="presOf" srcId="{DE3C88E0-33A6-4D55-8BAD-28035B7713E8}" destId="{FFBD8830-919A-47E7-B01D-364BB11D7AB5}" srcOrd="0" destOrd="0" presId="urn:microsoft.com/office/officeart/2005/8/layout/process2"/>
    <dgm:cxn modelId="{2F8D64DD-2A8C-49C1-8EE4-0875579D59AD}" srcId="{7EBA6F97-4283-48D0-903C-CECB91AE842E}" destId="{18641966-7C51-4634-88B7-F9ADA4022C6B}" srcOrd="2" destOrd="0" parTransId="{578C5E77-8791-4A72-B16A-71C56F84018C}" sibTransId="{DE3C88E0-33A6-4D55-8BAD-28035B7713E8}"/>
    <dgm:cxn modelId="{DE7918EB-68B6-46AA-86BA-01D8491261B2}" type="presOf" srcId="{7BA65C25-2A85-4482-9C23-39721E5767D7}" destId="{4FF98E62-289B-4AEA-97F3-6E739BE00F07}" srcOrd="0" destOrd="0" presId="urn:microsoft.com/office/officeart/2005/8/layout/process2"/>
    <dgm:cxn modelId="{06436848-E83B-44F6-A8A0-F1ABF21975D0}" type="presOf" srcId="{9F9F5185-4659-4438-9544-D205C76657E5}" destId="{AEA77B66-97C9-4B12-B26F-15BB41D82C64}" srcOrd="1" destOrd="0" presId="urn:microsoft.com/office/officeart/2005/8/layout/process2"/>
    <dgm:cxn modelId="{E967D637-6647-4621-8848-B6B7CFAF18F1}" srcId="{7EBA6F97-4283-48D0-903C-CECB91AE842E}" destId="{A3B4BEFB-143F-4132-B3D1-85A11ED99E02}" srcOrd="1" destOrd="0" parTransId="{8F8A3869-B2CD-4EF4-B698-21BFACA2194F}" sibTransId="{E098B09F-B5CB-4310-AE15-FFD0757CD423}"/>
    <dgm:cxn modelId="{E9E35A51-DAB4-4852-90D8-1C419D3C497D}" type="presOf" srcId="{9F9F5185-4659-4438-9544-D205C76657E5}" destId="{6942853E-5FC9-42E4-8EE8-ADB6968A9998}" srcOrd="0" destOrd="0" presId="urn:microsoft.com/office/officeart/2005/8/layout/process2"/>
    <dgm:cxn modelId="{44263E14-5BCE-40C9-A338-FB05CF326B50}" type="presOf" srcId="{E098B09F-B5CB-4310-AE15-FFD0757CD423}" destId="{C1A774F9-34EA-422A-B168-84A703FD0A5E}" srcOrd="1" destOrd="0" presId="urn:microsoft.com/office/officeart/2005/8/layout/process2"/>
    <dgm:cxn modelId="{4B4FA69E-F794-4406-ABA8-85721C131FBE}" srcId="{7EBA6F97-4283-48D0-903C-CECB91AE842E}" destId="{CAD71D59-4DD9-49F3-9053-B2871384EA60}" srcOrd="3" destOrd="0" parTransId="{B1E992CE-4F96-479E-B218-F7EB183999C0}" sibTransId="{DBE76A1A-1A97-4ED4-959D-473FF776BA53}"/>
    <dgm:cxn modelId="{E9FB2CD3-8C8B-429E-9A61-F61F3C3203B5}" srcId="{7EBA6F97-4283-48D0-903C-CECB91AE842E}" destId="{7BA65C25-2A85-4482-9C23-39721E5767D7}" srcOrd="0" destOrd="0" parTransId="{C059D75F-5901-473A-8A2F-AC7B642A7400}" sibTransId="{9F9F5185-4659-4438-9544-D205C76657E5}"/>
    <dgm:cxn modelId="{021D49CB-4D8C-47DE-9B59-104C5B11BAFF}" type="presOf" srcId="{DE3C88E0-33A6-4D55-8BAD-28035B7713E8}" destId="{66D7E629-4A64-4C75-8C7D-6EFF214C9E52}" srcOrd="1" destOrd="0" presId="urn:microsoft.com/office/officeart/2005/8/layout/process2"/>
    <dgm:cxn modelId="{33A659AA-803F-4CA9-8236-BA3FB530BA5B}" type="presOf" srcId="{18641966-7C51-4634-88B7-F9ADA4022C6B}" destId="{613A1C51-B3F9-4509-B104-6E103CCBC888}" srcOrd="0" destOrd="0" presId="urn:microsoft.com/office/officeart/2005/8/layout/process2"/>
    <dgm:cxn modelId="{ABF1ECAA-E96C-4D03-AC98-D4F73E3E44E2}" type="presOf" srcId="{CAD71D59-4DD9-49F3-9053-B2871384EA60}" destId="{FE8ED4FD-1726-40B3-8912-F115ADE282AD}" srcOrd="0" destOrd="0" presId="urn:microsoft.com/office/officeart/2005/8/layout/process2"/>
    <dgm:cxn modelId="{44EACB44-60CD-4CCE-91A6-95C93803028F}" type="presOf" srcId="{E098B09F-B5CB-4310-AE15-FFD0757CD423}" destId="{302CB0BC-166B-4EFE-8A97-575D8AD58E5D}" srcOrd="0" destOrd="0" presId="urn:microsoft.com/office/officeart/2005/8/layout/process2"/>
    <dgm:cxn modelId="{03F077BC-2CAF-44E8-B115-C4F7E6FE9B7A}" type="presParOf" srcId="{AE88C7C2-AC5E-4933-AC0A-0ECCAACEFFB6}" destId="{4FF98E62-289B-4AEA-97F3-6E739BE00F07}" srcOrd="0" destOrd="0" presId="urn:microsoft.com/office/officeart/2005/8/layout/process2"/>
    <dgm:cxn modelId="{26D3756F-1FB6-4321-BBF2-89E0260E9CB6}" type="presParOf" srcId="{AE88C7C2-AC5E-4933-AC0A-0ECCAACEFFB6}" destId="{6942853E-5FC9-42E4-8EE8-ADB6968A9998}" srcOrd="1" destOrd="0" presId="urn:microsoft.com/office/officeart/2005/8/layout/process2"/>
    <dgm:cxn modelId="{A13C3167-DE5E-44CE-A369-14794427FC19}" type="presParOf" srcId="{6942853E-5FC9-42E4-8EE8-ADB6968A9998}" destId="{AEA77B66-97C9-4B12-B26F-15BB41D82C64}" srcOrd="0" destOrd="0" presId="urn:microsoft.com/office/officeart/2005/8/layout/process2"/>
    <dgm:cxn modelId="{1EFE99E0-586A-4095-90B4-F492CBA9A862}" type="presParOf" srcId="{AE88C7C2-AC5E-4933-AC0A-0ECCAACEFFB6}" destId="{B803D4FC-74D2-45F4-8AB1-0032E71D5E9D}" srcOrd="2" destOrd="0" presId="urn:microsoft.com/office/officeart/2005/8/layout/process2"/>
    <dgm:cxn modelId="{78D43DE7-355F-4512-B4EF-21B5776D6861}" type="presParOf" srcId="{AE88C7C2-AC5E-4933-AC0A-0ECCAACEFFB6}" destId="{302CB0BC-166B-4EFE-8A97-575D8AD58E5D}" srcOrd="3" destOrd="0" presId="urn:microsoft.com/office/officeart/2005/8/layout/process2"/>
    <dgm:cxn modelId="{96391EBC-E0D5-428D-A008-B9B2FC1C2E96}" type="presParOf" srcId="{302CB0BC-166B-4EFE-8A97-575D8AD58E5D}" destId="{C1A774F9-34EA-422A-B168-84A703FD0A5E}" srcOrd="0" destOrd="0" presId="urn:microsoft.com/office/officeart/2005/8/layout/process2"/>
    <dgm:cxn modelId="{23ABDADE-DE93-449E-A0DA-DA30EDF637D1}" type="presParOf" srcId="{AE88C7C2-AC5E-4933-AC0A-0ECCAACEFFB6}" destId="{613A1C51-B3F9-4509-B104-6E103CCBC888}" srcOrd="4" destOrd="0" presId="urn:microsoft.com/office/officeart/2005/8/layout/process2"/>
    <dgm:cxn modelId="{6D0ED597-2E38-4947-95AC-2C44E267FD14}" type="presParOf" srcId="{AE88C7C2-AC5E-4933-AC0A-0ECCAACEFFB6}" destId="{FFBD8830-919A-47E7-B01D-364BB11D7AB5}" srcOrd="5" destOrd="0" presId="urn:microsoft.com/office/officeart/2005/8/layout/process2"/>
    <dgm:cxn modelId="{9D20CA96-3857-42AA-B948-91DD6D09D80B}" type="presParOf" srcId="{FFBD8830-919A-47E7-B01D-364BB11D7AB5}" destId="{66D7E629-4A64-4C75-8C7D-6EFF214C9E52}" srcOrd="0" destOrd="0" presId="urn:microsoft.com/office/officeart/2005/8/layout/process2"/>
    <dgm:cxn modelId="{402E1049-AD08-412B-AA85-CAB5EC7B7B8D}" type="presParOf" srcId="{AE88C7C2-AC5E-4933-AC0A-0ECCAACEFFB6}" destId="{FE8ED4FD-1726-40B3-8912-F115ADE282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021CE4-F7BE-4B12-82D1-02A2EED100B1}" type="doc">
      <dgm:prSet loTypeId="urn:microsoft.com/office/officeart/2005/8/layout/process1" loCatId="process" qsTypeId="urn:microsoft.com/office/officeart/2005/8/quickstyle/3d2" qsCatId="3D" csTypeId="urn:microsoft.com/office/officeart/2005/8/colors/colorful1" csCatId="colorful" phldr="1"/>
      <dgm:spPr/>
    </dgm:pt>
    <dgm:pt modelId="{E1E707C4-BFA5-4DDC-A424-D3900EC39339}">
      <dgm:prSet phldrT="[文本]"/>
      <dgm:spPr/>
      <dgm:t>
        <a:bodyPr/>
        <a:lstStyle/>
        <a:p>
          <a:r>
            <a:rPr lang="en-US" altLang="zh-CN" dirty="0" smtClean="0"/>
            <a:t>Requirements</a:t>
          </a:r>
          <a:endParaRPr lang="zh-CN" altLang="en-US" dirty="0"/>
        </a:p>
      </dgm:t>
    </dgm:pt>
    <dgm:pt modelId="{4E7E6052-CA78-4E11-963B-4949D5150006}" type="parTrans" cxnId="{645DF38E-6190-4071-B9A9-8402E5DEB188}">
      <dgm:prSet/>
      <dgm:spPr/>
      <dgm:t>
        <a:bodyPr/>
        <a:lstStyle/>
        <a:p>
          <a:endParaRPr lang="zh-CN" altLang="en-US"/>
        </a:p>
      </dgm:t>
    </dgm:pt>
    <dgm:pt modelId="{33538630-C1F9-493E-8D31-7E46E60CF739}" type="sibTrans" cxnId="{645DF38E-6190-4071-B9A9-8402E5DEB188}">
      <dgm:prSet/>
      <dgm:spPr/>
      <dgm:t>
        <a:bodyPr/>
        <a:lstStyle/>
        <a:p>
          <a:endParaRPr lang="zh-CN" altLang="en-US"/>
        </a:p>
      </dgm:t>
    </dgm:pt>
    <dgm:pt modelId="{32313BB5-2571-46A8-AE07-1F6FBFBEF7A4}">
      <dgm:prSet phldrT="[文本]"/>
      <dgm:spPr/>
      <dgm:t>
        <a:bodyPr/>
        <a:lstStyle/>
        <a:p>
          <a:r>
            <a:rPr lang="en-US" altLang="zh-CN" dirty="0" smtClean="0"/>
            <a:t>Model</a:t>
          </a:r>
          <a:endParaRPr lang="zh-CN" altLang="en-US" dirty="0"/>
        </a:p>
      </dgm:t>
    </dgm:pt>
    <dgm:pt modelId="{3326FFE5-CFFF-4EE8-A56E-772A2D861F9F}" type="parTrans" cxnId="{0F3FAFCF-DEE5-40F3-B511-0DF730F93E5B}">
      <dgm:prSet/>
      <dgm:spPr/>
      <dgm:t>
        <a:bodyPr/>
        <a:lstStyle/>
        <a:p>
          <a:endParaRPr lang="zh-CN" altLang="en-US"/>
        </a:p>
      </dgm:t>
    </dgm:pt>
    <dgm:pt modelId="{39E98E05-F7B7-4E3A-BA5A-1BCC6F3DF823}" type="sibTrans" cxnId="{0F3FAFCF-DEE5-40F3-B511-0DF730F93E5B}">
      <dgm:prSet/>
      <dgm:spPr/>
      <dgm:t>
        <a:bodyPr/>
        <a:lstStyle/>
        <a:p>
          <a:endParaRPr lang="zh-CN" altLang="en-US"/>
        </a:p>
      </dgm:t>
    </dgm:pt>
    <dgm:pt modelId="{3DF0EF59-876D-423B-B347-D503FE25676F}">
      <dgm:prSet phldrT="[文本]"/>
      <dgm:spPr/>
      <dgm:t>
        <a:bodyPr/>
        <a:lstStyle/>
        <a:p>
          <a:r>
            <a:rPr lang="en-US" altLang="zh-CN" dirty="0" smtClean="0"/>
            <a:t>Refinement</a:t>
          </a:r>
          <a:endParaRPr lang="zh-CN" altLang="en-US" dirty="0"/>
        </a:p>
      </dgm:t>
    </dgm:pt>
    <dgm:pt modelId="{52616175-8845-4190-9D2E-B367D3728E50}" type="parTrans" cxnId="{C81E0F77-706C-49EB-BF63-A534627B9C11}">
      <dgm:prSet/>
      <dgm:spPr/>
      <dgm:t>
        <a:bodyPr/>
        <a:lstStyle/>
        <a:p>
          <a:endParaRPr lang="zh-CN" altLang="en-US"/>
        </a:p>
      </dgm:t>
    </dgm:pt>
    <dgm:pt modelId="{C3BAD0AE-F6C5-41B7-BB1E-688DD7F9804D}" type="sibTrans" cxnId="{C81E0F77-706C-49EB-BF63-A534627B9C11}">
      <dgm:prSet/>
      <dgm:spPr/>
      <dgm:t>
        <a:bodyPr/>
        <a:lstStyle/>
        <a:p>
          <a:endParaRPr lang="zh-CN" altLang="en-US"/>
        </a:p>
      </dgm:t>
    </dgm:pt>
    <dgm:pt modelId="{12234167-72A7-4A1D-8744-6A64C0AAE98D}">
      <dgm:prSet phldrT="[文本]"/>
      <dgm:spPr/>
      <dgm:t>
        <a:bodyPr/>
        <a:lstStyle/>
        <a:p>
          <a:r>
            <a:rPr lang="en-US" altLang="zh-CN" dirty="0" smtClean="0"/>
            <a:t>Proving</a:t>
          </a:r>
          <a:endParaRPr lang="zh-CN" altLang="en-US" dirty="0"/>
        </a:p>
      </dgm:t>
    </dgm:pt>
    <dgm:pt modelId="{44304BDB-604A-442C-B027-49CD83B667A7}" type="parTrans" cxnId="{BE1C9995-4FA9-4294-8283-5FEE472AAD99}">
      <dgm:prSet/>
      <dgm:spPr/>
      <dgm:t>
        <a:bodyPr/>
        <a:lstStyle/>
        <a:p>
          <a:endParaRPr lang="zh-CN" altLang="en-US"/>
        </a:p>
      </dgm:t>
    </dgm:pt>
    <dgm:pt modelId="{93372778-DF23-4C16-A66A-B544344569A4}" type="sibTrans" cxnId="{BE1C9995-4FA9-4294-8283-5FEE472AAD99}">
      <dgm:prSet/>
      <dgm:spPr/>
      <dgm:t>
        <a:bodyPr/>
        <a:lstStyle/>
        <a:p>
          <a:endParaRPr lang="zh-CN" altLang="en-US"/>
        </a:p>
      </dgm:t>
    </dgm:pt>
    <dgm:pt modelId="{B00FC85F-76F7-4BAA-80C0-5832B1B668E7}" type="pres">
      <dgm:prSet presAssocID="{55021CE4-F7BE-4B12-82D1-02A2EED100B1}" presName="Name0" presStyleCnt="0">
        <dgm:presLayoutVars>
          <dgm:dir/>
          <dgm:resizeHandles val="exact"/>
        </dgm:presLayoutVars>
      </dgm:prSet>
      <dgm:spPr/>
    </dgm:pt>
    <dgm:pt modelId="{F4514097-AECF-40B8-9DDB-3F3D10126A4E}" type="pres">
      <dgm:prSet presAssocID="{E1E707C4-BFA5-4DDC-A424-D3900EC3933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98D6B-1A7F-49E4-BA44-7FEBF76D27A8}" type="pres">
      <dgm:prSet presAssocID="{33538630-C1F9-493E-8D31-7E46E60CF73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C650D4A-6F64-4FBF-8DBE-CB9112949A55}" type="pres">
      <dgm:prSet presAssocID="{33538630-C1F9-493E-8D31-7E46E60CF73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07AC402D-1BE2-4C73-B095-AB3136746396}" type="pres">
      <dgm:prSet presAssocID="{32313BB5-2571-46A8-AE07-1F6FBFBEF7A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A91DA2-0E6A-4460-A8F3-568970956307}" type="pres">
      <dgm:prSet presAssocID="{39E98E05-F7B7-4E3A-BA5A-1BCC6F3DF82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FEB42CEA-A4E6-43E2-AF16-EF8E8B46D022}" type="pres">
      <dgm:prSet presAssocID="{39E98E05-F7B7-4E3A-BA5A-1BCC6F3DF82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6EB153F6-DFC4-40B3-BE09-5CCE06E8215D}" type="pres">
      <dgm:prSet presAssocID="{3DF0EF59-876D-423B-B347-D503FE2567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36C06-03BA-4BA1-AE29-C6266D4DB884}" type="pres">
      <dgm:prSet presAssocID="{C3BAD0AE-F6C5-41B7-BB1E-688DD7F9804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EE5CAA3-8CB4-418F-9CDC-C6BAA6E00B94}" type="pres">
      <dgm:prSet presAssocID="{C3BAD0AE-F6C5-41B7-BB1E-688DD7F9804D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1FACCBFA-F9E3-44A3-A7EA-1882603F8395}" type="pres">
      <dgm:prSet presAssocID="{12234167-72A7-4A1D-8744-6A64C0AAE98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73D202B-6267-46A2-B4D4-9AF76A569806}" type="presOf" srcId="{12234167-72A7-4A1D-8744-6A64C0AAE98D}" destId="{1FACCBFA-F9E3-44A3-A7EA-1882603F8395}" srcOrd="0" destOrd="0" presId="urn:microsoft.com/office/officeart/2005/8/layout/process1"/>
    <dgm:cxn modelId="{645DF38E-6190-4071-B9A9-8402E5DEB188}" srcId="{55021CE4-F7BE-4B12-82D1-02A2EED100B1}" destId="{E1E707C4-BFA5-4DDC-A424-D3900EC39339}" srcOrd="0" destOrd="0" parTransId="{4E7E6052-CA78-4E11-963B-4949D5150006}" sibTransId="{33538630-C1F9-493E-8D31-7E46E60CF739}"/>
    <dgm:cxn modelId="{E9501D64-1988-48D2-8A7F-A715E891375D}" type="presOf" srcId="{C3BAD0AE-F6C5-41B7-BB1E-688DD7F9804D}" destId="{95B36C06-03BA-4BA1-AE29-C6266D4DB884}" srcOrd="0" destOrd="0" presId="urn:microsoft.com/office/officeart/2005/8/layout/process1"/>
    <dgm:cxn modelId="{2EB1667F-8909-4A46-985D-9A828731AC03}" type="presOf" srcId="{32313BB5-2571-46A8-AE07-1F6FBFBEF7A4}" destId="{07AC402D-1BE2-4C73-B095-AB3136746396}" srcOrd="0" destOrd="0" presId="urn:microsoft.com/office/officeart/2005/8/layout/process1"/>
    <dgm:cxn modelId="{BD24C287-E70D-48D7-9F64-B9EFED84B1F2}" type="presOf" srcId="{33538630-C1F9-493E-8D31-7E46E60CF739}" destId="{2C650D4A-6F64-4FBF-8DBE-CB9112949A55}" srcOrd="1" destOrd="0" presId="urn:microsoft.com/office/officeart/2005/8/layout/process1"/>
    <dgm:cxn modelId="{751B0EE1-93B0-416F-B3E1-CBC92696ECB6}" type="presOf" srcId="{55021CE4-F7BE-4B12-82D1-02A2EED100B1}" destId="{B00FC85F-76F7-4BAA-80C0-5832B1B668E7}" srcOrd="0" destOrd="0" presId="urn:microsoft.com/office/officeart/2005/8/layout/process1"/>
    <dgm:cxn modelId="{D6038EF0-53B5-42E2-94F1-96C1F424DC93}" type="presOf" srcId="{E1E707C4-BFA5-4DDC-A424-D3900EC39339}" destId="{F4514097-AECF-40B8-9DDB-3F3D10126A4E}" srcOrd="0" destOrd="0" presId="urn:microsoft.com/office/officeart/2005/8/layout/process1"/>
    <dgm:cxn modelId="{EF62B70F-A638-4929-8842-3215C40BFC3A}" type="presOf" srcId="{33538630-C1F9-493E-8D31-7E46E60CF739}" destId="{19A98D6B-1A7F-49E4-BA44-7FEBF76D27A8}" srcOrd="0" destOrd="0" presId="urn:microsoft.com/office/officeart/2005/8/layout/process1"/>
    <dgm:cxn modelId="{1FDBCEEC-AB54-4AF4-BAD8-EA82C42862CC}" type="presOf" srcId="{39E98E05-F7B7-4E3A-BA5A-1BCC6F3DF823}" destId="{FEB42CEA-A4E6-43E2-AF16-EF8E8B46D022}" srcOrd="1" destOrd="0" presId="urn:microsoft.com/office/officeart/2005/8/layout/process1"/>
    <dgm:cxn modelId="{91D39B5C-220A-41DF-A977-17CC2BF8EBFB}" type="presOf" srcId="{3DF0EF59-876D-423B-B347-D503FE25676F}" destId="{6EB153F6-DFC4-40B3-BE09-5CCE06E8215D}" srcOrd="0" destOrd="0" presId="urn:microsoft.com/office/officeart/2005/8/layout/process1"/>
    <dgm:cxn modelId="{BE1C9995-4FA9-4294-8283-5FEE472AAD99}" srcId="{55021CE4-F7BE-4B12-82D1-02A2EED100B1}" destId="{12234167-72A7-4A1D-8744-6A64C0AAE98D}" srcOrd="3" destOrd="0" parTransId="{44304BDB-604A-442C-B027-49CD83B667A7}" sibTransId="{93372778-DF23-4C16-A66A-B544344569A4}"/>
    <dgm:cxn modelId="{C81E0F77-706C-49EB-BF63-A534627B9C11}" srcId="{55021CE4-F7BE-4B12-82D1-02A2EED100B1}" destId="{3DF0EF59-876D-423B-B347-D503FE25676F}" srcOrd="2" destOrd="0" parTransId="{52616175-8845-4190-9D2E-B367D3728E50}" sibTransId="{C3BAD0AE-F6C5-41B7-BB1E-688DD7F9804D}"/>
    <dgm:cxn modelId="{D174CAB5-2FCC-400E-AFF0-135E6D55460E}" type="presOf" srcId="{39E98E05-F7B7-4E3A-BA5A-1BCC6F3DF823}" destId="{51A91DA2-0E6A-4460-A8F3-568970956307}" srcOrd="0" destOrd="0" presId="urn:microsoft.com/office/officeart/2005/8/layout/process1"/>
    <dgm:cxn modelId="{0F3FAFCF-DEE5-40F3-B511-0DF730F93E5B}" srcId="{55021CE4-F7BE-4B12-82D1-02A2EED100B1}" destId="{32313BB5-2571-46A8-AE07-1F6FBFBEF7A4}" srcOrd="1" destOrd="0" parTransId="{3326FFE5-CFFF-4EE8-A56E-772A2D861F9F}" sibTransId="{39E98E05-F7B7-4E3A-BA5A-1BCC6F3DF823}"/>
    <dgm:cxn modelId="{E669FABD-4744-4F9A-90BF-7C33DF9A5DE9}" type="presOf" srcId="{C3BAD0AE-F6C5-41B7-BB1E-688DD7F9804D}" destId="{5EE5CAA3-8CB4-418F-9CDC-C6BAA6E00B94}" srcOrd="1" destOrd="0" presId="urn:microsoft.com/office/officeart/2005/8/layout/process1"/>
    <dgm:cxn modelId="{12E77F03-C1AE-4B56-BF92-70E5855F652E}" type="presParOf" srcId="{B00FC85F-76F7-4BAA-80C0-5832B1B668E7}" destId="{F4514097-AECF-40B8-9DDB-3F3D10126A4E}" srcOrd="0" destOrd="0" presId="urn:microsoft.com/office/officeart/2005/8/layout/process1"/>
    <dgm:cxn modelId="{F4C4FAC1-98AB-4FD0-BEBC-8DA6DD245C14}" type="presParOf" srcId="{B00FC85F-76F7-4BAA-80C0-5832B1B668E7}" destId="{19A98D6B-1A7F-49E4-BA44-7FEBF76D27A8}" srcOrd="1" destOrd="0" presId="urn:microsoft.com/office/officeart/2005/8/layout/process1"/>
    <dgm:cxn modelId="{94BEA7DE-743A-4166-AA2E-3921F7BF1CA9}" type="presParOf" srcId="{19A98D6B-1A7F-49E4-BA44-7FEBF76D27A8}" destId="{2C650D4A-6F64-4FBF-8DBE-CB9112949A55}" srcOrd="0" destOrd="0" presId="urn:microsoft.com/office/officeart/2005/8/layout/process1"/>
    <dgm:cxn modelId="{BD6900F0-19EE-4F76-BC39-A5163982CE58}" type="presParOf" srcId="{B00FC85F-76F7-4BAA-80C0-5832B1B668E7}" destId="{07AC402D-1BE2-4C73-B095-AB3136746396}" srcOrd="2" destOrd="0" presId="urn:microsoft.com/office/officeart/2005/8/layout/process1"/>
    <dgm:cxn modelId="{F960EAD3-0542-4260-8EEC-9A04B1736C5A}" type="presParOf" srcId="{B00FC85F-76F7-4BAA-80C0-5832B1B668E7}" destId="{51A91DA2-0E6A-4460-A8F3-568970956307}" srcOrd="3" destOrd="0" presId="urn:microsoft.com/office/officeart/2005/8/layout/process1"/>
    <dgm:cxn modelId="{E5FCE3DD-D70D-47DE-AC31-BB5B95D41D61}" type="presParOf" srcId="{51A91DA2-0E6A-4460-A8F3-568970956307}" destId="{FEB42CEA-A4E6-43E2-AF16-EF8E8B46D022}" srcOrd="0" destOrd="0" presId="urn:microsoft.com/office/officeart/2005/8/layout/process1"/>
    <dgm:cxn modelId="{BED1FAE5-AEE4-47DF-B66F-F838F662F71C}" type="presParOf" srcId="{B00FC85F-76F7-4BAA-80C0-5832B1B668E7}" destId="{6EB153F6-DFC4-40B3-BE09-5CCE06E8215D}" srcOrd="4" destOrd="0" presId="urn:microsoft.com/office/officeart/2005/8/layout/process1"/>
    <dgm:cxn modelId="{CDB1F328-C8CB-42EA-865B-84CD7418A5C0}" type="presParOf" srcId="{B00FC85F-76F7-4BAA-80C0-5832B1B668E7}" destId="{95B36C06-03BA-4BA1-AE29-C6266D4DB884}" srcOrd="5" destOrd="0" presId="urn:microsoft.com/office/officeart/2005/8/layout/process1"/>
    <dgm:cxn modelId="{3989689E-E3FC-4D81-8A3B-47A994B683CE}" type="presParOf" srcId="{95B36C06-03BA-4BA1-AE29-C6266D4DB884}" destId="{5EE5CAA3-8CB4-418F-9CDC-C6BAA6E00B94}" srcOrd="0" destOrd="0" presId="urn:microsoft.com/office/officeart/2005/8/layout/process1"/>
    <dgm:cxn modelId="{405C6E4A-3214-4AE6-9F72-6333EFFBE51E}" type="presParOf" srcId="{B00FC85F-76F7-4BAA-80C0-5832B1B668E7}" destId="{1FACCBFA-F9E3-44A3-A7EA-1882603F839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14BFA-FC87-4514-92E9-9F5225CC57AF}">
      <dsp:nvSpPr>
        <dsp:cNvPr id="0" name=""/>
        <dsp:cNvSpPr/>
      </dsp:nvSpPr>
      <dsp:spPr>
        <a:xfrm>
          <a:off x="75465" y="513"/>
          <a:ext cx="2362034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Requirement Specification</a:t>
          </a:r>
          <a:endParaRPr lang="zh-CN" altLang="en-US" sz="1600" kern="1200" dirty="0"/>
        </a:p>
      </dsp:txBody>
      <dsp:txXfrm>
        <a:off x="93063" y="18111"/>
        <a:ext cx="2326838" cy="565639"/>
      </dsp:txXfrm>
    </dsp:sp>
    <dsp:sp modelId="{212019B0-2D06-4D96-9634-2522A9998F12}">
      <dsp:nvSpPr>
        <dsp:cNvPr id="0" name=""/>
        <dsp:cNvSpPr/>
      </dsp:nvSpPr>
      <dsp:spPr>
        <a:xfrm rot="5400000">
          <a:off x="1143826" y="616369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75370" y="638900"/>
        <a:ext cx="162225" cy="157719"/>
      </dsp:txXfrm>
    </dsp:sp>
    <dsp:sp modelId="{A210A9A0-BFD0-4517-B95D-57C2E6F4EF1B}">
      <dsp:nvSpPr>
        <dsp:cNvPr id="0" name=""/>
        <dsp:cNvSpPr/>
      </dsp:nvSpPr>
      <dsp:spPr>
        <a:xfrm>
          <a:off x="75465" y="901766"/>
          <a:ext cx="2362034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Software Architecture</a:t>
          </a:r>
          <a:endParaRPr lang="zh-CN" altLang="en-US" sz="1600" kern="1200" dirty="0"/>
        </a:p>
      </dsp:txBody>
      <dsp:txXfrm>
        <a:off x="93063" y="919364"/>
        <a:ext cx="2326838" cy="565639"/>
      </dsp:txXfrm>
    </dsp:sp>
    <dsp:sp modelId="{837AADEE-846C-4ED5-8C1C-851345C80717}">
      <dsp:nvSpPr>
        <dsp:cNvPr id="0" name=""/>
        <dsp:cNvSpPr/>
      </dsp:nvSpPr>
      <dsp:spPr>
        <a:xfrm rot="5400000">
          <a:off x="1143826" y="1517622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75370" y="1540153"/>
        <a:ext cx="162225" cy="157719"/>
      </dsp:txXfrm>
    </dsp:sp>
    <dsp:sp modelId="{8FD2F21A-746F-4282-85BB-18125B91B155}">
      <dsp:nvSpPr>
        <dsp:cNvPr id="0" name=""/>
        <dsp:cNvSpPr/>
      </dsp:nvSpPr>
      <dsp:spPr>
        <a:xfrm>
          <a:off x="75465" y="1803019"/>
          <a:ext cx="2362034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Software code </a:t>
          </a:r>
          <a:endParaRPr lang="zh-CN" altLang="en-US" sz="1600" kern="1200" dirty="0"/>
        </a:p>
      </dsp:txBody>
      <dsp:txXfrm>
        <a:off x="93063" y="1820617"/>
        <a:ext cx="2326838" cy="565639"/>
      </dsp:txXfrm>
    </dsp:sp>
    <dsp:sp modelId="{06751ED9-A4C3-4110-A876-969E50E7749D}">
      <dsp:nvSpPr>
        <dsp:cNvPr id="0" name=""/>
        <dsp:cNvSpPr/>
      </dsp:nvSpPr>
      <dsp:spPr>
        <a:xfrm rot="5400000">
          <a:off x="1143826" y="2418876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75370" y="2441407"/>
        <a:ext cx="162225" cy="157719"/>
      </dsp:txXfrm>
    </dsp:sp>
    <dsp:sp modelId="{8B2AEEE6-AFE4-44B6-9446-BA9AA9FA51E0}">
      <dsp:nvSpPr>
        <dsp:cNvPr id="0" name=""/>
        <dsp:cNvSpPr/>
      </dsp:nvSpPr>
      <dsp:spPr>
        <a:xfrm>
          <a:off x="75465" y="2704272"/>
          <a:ext cx="2362034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Testing</a:t>
          </a:r>
          <a:endParaRPr lang="zh-CN" altLang="en-US" sz="1600" kern="1200" dirty="0"/>
        </a:p>
      </dsp:txBody>
      <dsp:txXfrm>
        <a:off x="93063" y="2721870"/>
        <a:ext cx="2326838" cy="565639"/>
      </dsp:txXfrm>
    </dsp:sp>
    <dsp:sp modelId="{9648A1CC-A19A-41BF-9CC6-7C7F70B5940D}">
      <dsp:nvSpPr>
        <dsp:cNvPr id="0" name=""/>
        <dsp:cNvSpPr/>
      </dsp:nvSpPr>
      <dsp:spPr>
        <a:xfrm rot="5400000">
          <a:off x="1143826" y="3320129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75370" y="3342660"/>
        <a:ext cx="162225" cy="157719"/>
      </dsp:txXfrm>
    </dsp:sp>
    <dsp:sp modelId="{EBFD013D-8C8B-467E-90AE-34AB3249A213}">
      <dsp:nvSpPr>
        <dsp:cNvPr id="0" name=""/>
        <dsp:cNvSpPr/>
      </dsp:nvSpPr>
      <dsp:spPr>
        <a:xfrm>
          <a:off x="75465" y="3605526"/>
          <a:ext cx="2362034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Software Support</a:t>
          </a:r>
          <a:endParaRPr lang="zh-CN" altLang="en-US" sz="1600" kern="1200" dirty="0"/>
        </a:p>
      </dsp:txBody>
      <dsp:txXfrm>
        <a:off x="93063" y="3623124"/>
        <a:ext cx="2326838" cy="565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B9E51-7A78-46FD-AFD2-105D04B28CD6}">
      <dsp:nvSpPr>
        <dsp:cNvPr id="0" name=""/>
        <dsp:cNvSpPr/>
      </dsp:nvSpPr>
      <dsp:spPr>
        <a:xfrm>
          <a:off x="0" y="0"/>
          <a:ext cx="3983086" cy="757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Requirements</a:t>
          </a:r>
          <a:endParaRPr lang="zh-CN" altLang="en-US" sz="3300" kern="1200" dirty="0"/>
        </a:p>
      </dsp:txBody>
      <dsp:txXfrm>
        <a:off x="22179" y="22179"/>
        <a:ext cx="3077370" cy="712879"/>
      </dsp:txXfrm>
    </dsp:sp>
    <dsp:sp modelId="{FED8225D-3EDE-405D-9F87-D39805958785}">
      <dsp:nvSpPr>
        <dsp:cNvPr id="0" name=""/>
        <dsp:cNvSpPr/>
      </dsp:nvSpPr>
      <dsp:spPr>
        <a:xfrm>
          <a:off x="297438" y="862409"/>
          <a:ext cx="3983086" cy="757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Design</a:t>
          </a:r>
          <a:endParaRPr lang="zh-CN" altLang="en-US" sz="3300" kern="1200" dirty="0"/>
        </a:p>
      </dsp:txBody>
      <dsp:txXfrm>
        <a:off x="319617" y="884588"/>
        <a:ext cx="3149085" cy="712879"/>
      </dsp:txXfrm>
    </dsp:sp>
    <dsp:sp modelId="{4AD62848-55A2-4A60-9425-82EA3EB75DDE}">
      <dsp:nvSpPr>
        <dsp:cNvPr id="0" name=""/>
        <dsp:cNvSpPr/>
      </dsp:nvSpPr>
      <dsp:spPr>
        <a:xfrm>
          <a:off x="594876" y="1724818"/>
          <a:ext cx="3983086" cy="757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Implementation</a:t>
          </a:r>
          <a:endParaRPr lang="zh-CN" altLang="en-US" sz="3300" kern="1200" dirty="0"/>
        </a:p>
      </dsp:txBody>
      <dsp:txXfrm>
        <a:off x="617055" y="1746997"/>
        <a:ext cx="3149085" cy="712879"/>
      </dsp:txXfrm>
    </dsp:sp>
    <dsp:sp modelId="{88297DC0-A586-4A2A-A160-29186BCC26C7}">
      <dsp:nvSpPr>
        <dsp:cNvPr id="0" name=""/>
        <dsp:cNvSpPr/>
      </dsp:nvSpPr>
      <dsp:spPr>
        <a:xfrm>
          <a:off x="892314" y="2587228"/>
          <a:ext cx="3983086" cy="757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Verification</a:t>
          </a:r>
          <a:endParaRPr lang="zh-CN" altLang="en-US" sz="3300" kern="1200" dirty="0"/>
        </a:p>
      </dsp:txBody>
      <dsp:txXfrm>
        <a:off x="914493" y="2609407"/>
        <a:ext cx="3149085" cy="712879"/>
      </dsp:txXfrm>
    </dsp:sp>
    <dsp:sp modelId="{08BC15D5-26A2-44FF-88DC-BD3DE677F868}">
      <dsp:nvSpPr>
        <dsp:cNvPr id="0" name=""/>
        <dsp:cNvSpPr/>
      </dsp:nvSpPr>
      <dsp:spPr>
        <a:xfrm>
          <a:off x="1189752" y="3449637"/>
          <a:ext cx="3983086" cy="757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Maintenance</a:t>
          </a:r>
          <a:endParaRPr lang="zh-CN" altLang="en-US" sz="3300" kern="1200" dirty="0"/>
        </a:p>
      </dsp:txBody>
      <dsp:txXfrm>
        <a:off x="1211931" y="3471816"/>
        <a:ext cx="3149085" cy="712879"/>
      </dsp:txXfrm>
    </dsp:sp>
    <dsp:sp modelId="{54335A7B-E234-4F76-BF59-885A5C506118}">
      <dsp:nvSpPr>
        <dsp:cNvPr id="0" name=""/>
        <dsp:cNvSpPr/>
      </dsp:nvSpPr>
      <dsp:spPr>
        <a:xfrm>
          <a:off x="3490881" y="553204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3601627" y="553204"/>
        <a:ext cx="270712" cy="370384"/>
      </dsp:txXfrm>
    </dsp:sp>
    <dsp:sp modelId="{F5080A7F-9179-44BC-AFF4-785C2F9505C2}">
      <dsp:nvSpPr>
        <dsp:cNvPr id="0" name=""/>
        <dsp:cNvSpPr/>
      </dsp:nvSpPr>
      <dsp:spPr>
        <a:xfrm>
          <a:off x="3788319" y="1415613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3899065" y="1415613"/>
        <a:ext cx="270712" cy="370384"/>
      </dsp:txXfrm>
    </dsp:sp>
    <dsp:sp modelId="{9C004B7C-4C33-4B8C-A3CD-A99C28A9F3F7}">
      <dsp:nvSpPr>
        <dsp:cNvPr id="0" name=""/>
        <dsp:cNvSpPr/>
      </dsp:nvSpPr>
      <dsp:spPr>
        <a:xfrm>
          <a:off x="4085758" y="2265402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4196504" y="2265402"/>
        <a:ext cx="270712" cy="370384"/>
      </dsp:txXfrm>
    </dsp:sp>
    <dsp:sp modelId="{AECD5734-4424-434F-9003-FB2337576861}">
      <dsp:nvSpPr>
        <dsp:cNvPr id="0" name=""/>
        <dsp:cNvSpPr/>
      </dsp:nvSpPr>
      <dsp:spPr>
        <a:xfrm>
          <a:off x="4383196" y="3136225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4493942" y="3136225"/>
        <a:ext cx="270712" cy="370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14BFA-FC87-4514-92E9-9F5225CC57AF}">
      <dsp:nvSpPr>
        <dsp:cNvPr id="0" name=""/>
        <dsp:cNvSpPr/>
      </dsp:nvSpPr>
      <dsp:spPr>
        <a:xfrm>
          <a:off x="373989" y="513"/>
          <a:ext cx="1707488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Formal Specification</a:t>
          </a:r>
          <a:endParaRPr lang="zh-CN" altLang="en-US" sz="1500" kern="1200" dirty="0"/>
        </a:p>
      </dsp:txBody>
      <dsp:txXfrm>
        <a:off x="391587" y="18111"/>
        <a:ext cx="1672292" cy="565639"/>
      </dsp:txXfrm>
    </dsp:sp>
    <dsp:sp modelId="{212019B0-2D06-4D96-9634-2522A9998F12}">
      <dsp:nvSpPr>
        <dsp:cNvPr id="0" name=""/>
        <dsp:cNvSpPr/>
      </dsp:nvSpPr>
      <dsp:spPr>
        <a:xfrm rot="5400000">
          <a:off x="1115076" y="616369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46620" y="638900"/>
        <a:ext cx="162225" cy="157719"/>
      </dsp:txXfrm>
    </dsp:sp>
    <dsp:sp modelId="{A210A9A0-BFD0-4517-B95D-57C2E6F4EF1B}">
      <dsp:nvSpPr>
        <dsp:cNvPr id="0" name=""/>
        <dsp:cNvSpPr/>
      </dsp:nvSpPr>
      <dsp:spPr>
        <a:xfrm>
          <a:off x="373989" y="901766"/>
          <a:ext cx="1707488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Formal Model</a:t>
          </a:r>
          <a:endParaRPr lang="zh-CN" altLang="en-US" sz="1500" kern="1200" dirty="0"/>
        </a:p>
      </dsp:txBody>
      <dsp:txXfrm>
        <a:off x="391587" y="919364"/>
        <a:ext cx="1672292" cy="565639"/>
      </dsp:txXfrm>
    </dsp:sp>
    <dsp:sp modelId="{837AADEE-846C-4ED5-8C1C-851345C80717}">
      <dsp:nvSpPr>
        <dsp:cNvPr id="0" name=""/>
        <dsp:cNvSpPr/>
      </dsp:nvSpPr>
      <dsp:spPr>
        <a:xfrm rot="5400000">
          <a:off x="1115076" y="1517622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46620" y="1540153"/>
        <a:ext cx="162225" cy="157719"/>
      </dsp:txXfrm>
    </dsp:sp>
    <dsp:sp modelId="{8FD2F21A-746F-4282-85BB-18125B91B155}">
      <dsp:nvSpPr>
        <dsp:cNvPr id="0" name=""/>
        <dsp:cNvSpPr/>
      </dsp:nvSpPr>
      <dsp:spPr>
        <a:xfrm>
          <a:off x="373989" y="1803019"/>
          <a:ext cx="1707488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Code from model transformation </a:t>
          </a:r>
          <a:endParaRPr lang="zh-CN" altLang="en-US" sz="1500" kern="1200" dirty="0"/>
        </a:p>
      </dsp:txBody>
      <dsp:txXfrm>
        <a:off x="391587" y="1820617"/>
        <a:ext cx="1672292" cy="565639"/>
      </dsp:txXfrm>
    </dsp:sp>
    <dsp:sp modelId="{06751ED9-A4C3-4110-A876-969E50E7749D}">
      <dsp:nvSpPr>
        <dsp:cNvPr id="0" name=""/>
        <dsp:cNvSpPr/>
      </dsp:nvSpPr>
      <dsp:spPr>
        <a:xfrm rot="5400000">
          <a:off x="1115076" y="2418876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46620" y="2441407"/>
        <a:ext cx="162225" cy="157719"/>
      </dsp:txXfrm>
    </dsp:sp>
    <dsp:sp modelId="{8B2AEEE6-AFE4-44B6-9446-BA9AA9FA51E0}">
      <dsp:nvSpPr>
        <dsp:cNvPr id="0" name=""/>
        <dsp:cNvSpPr/>
      </dsp:nvSpPr>
      <dsp:spPr>
        <a:xfrm>
          <a:off x="373989" y="2704272"/>
          <a:ext cx="1707488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Model checking and theorem proving</a:t>
          </a:r>
          <a:endParaRPr lang="zh-CN" altLang="en-US" sz="1500" kern="1200" dirty="0"/>
        </a:p>
      </dsp:txBody>
      <dsp:txXfrm>
        <a:off x="391587" y="2721870"/>
        <a:ext cx="1672292" cy="565639"/>
      </dsp:txXfrm>
    </dsp:sp>
    <dsp:sp modelId="{9648A1CC-A19A-41BF-9CC6-7C7F70B5940D}">
      <dsp:nvSpPr>
        <dsp:cNvPr id="0" name=""/>
        <dsp:cNvSpPr/>
      </dsp:nvSpPr>
      <dsp:spPr>
        <a:xfrm rot="5400000">
          <a:off x="1115076" y="3320129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46620" y="3342660"/>
        <a:ext cx="162225" cy="157719"/>
      </dsp:txXfrm>
    </dsp:sp>
    <dsp:sp modelId="{EBFD013D-8C8B-467E-90AE-34AB3249A213}">
      <dsp:nvSpPr>
        <dsp:cNvPr id="0" name=""/>
        <dsp:cNvSpPr/>
      </dsp:nvSpPr>
      <dsp:spPr>
        <a:xfrm>
          <a:off x="373989" y="3605526"/>
          <a:ext cx="1707488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Software Support</a:t>
          </a:r>
          <a:endParaRPr lang="zh-CN" altLang="en-US" sz="1500" kern="1200" dirty="0"/>
        </a:p>
      </dsp:txBody>
      <dsp:txXfrm>
        <a:off x="391587" y="3623124"/>
        <a:ext cx="1672292" cy="5656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98E62-289B-4AEA-97F3-6E739BE00F07}">
      <dsp:nvSpPr>
        <dsp:cNvPr id="0" name=""/>
        <dsp:cNvSpPr/>
      </dsp:nvSpPr>
      <dsp:spPr>
        <a:xfrm>
          <a:off x="684123" y="2130"/>
          <a:ext cx="1426275" cy="792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Requirement</a:t>
          </a:r>
          <a:endParaRPr lang="zh-CN" altLang="en-US" sz="1800" kern="1200" dirty="0"/>
        </a:p>
      </dsp:txBody>
      <dsp:txXfrm>
        <a:off x="707331" y="25338"/>
        <a:ext cx="1379859" cy="745959"/>
      </dsp:txXfrm>
    </dsp:sp>
    <dsp:sp modelId="{6942853E-5FC9-42E4-8EE8-ADB6968A9998}">
      <dsp:nvSpPr>
        <dsp:cNvPr id="0" name=""/>
        <dsp:cNvSpPr/>
      </dsp:nvSpPr>
      <dsp:spPr>
        <a:xfrm rot="5400000">
          <a:off x="1248691" y="814314"/>
          <a:ext cx="297140" cy="356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1290291" y="844028"/>
        <a:ext cx="213940" cy="207998"/>
      </dsp:txXfrm>
    </dsp:sp>
    <dsp:sp modelId="{B803D4FC-74D2-45F4-8AB1-0032E71D5E9D}">
      <dsp:nvSpPr>
        <dsp:cNvPr id="0" name=""/>
        <dsp:cNvSpPr/>
      </dsp:nvSpPr>
      <dsp:spPr>
        <a:xfrm>
          <a:off x="684123" y="1190692"/>
          <a:ext cx="1426275" cy="792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Modeling</a:t>
          </a:r>
          <a:endParaRPr lang="zh-CN" altLang="en-US" sz="1800" kern="1200" dirty="0"/>
        </a:p>
      </dsp:txBody>
      <dsp:txXfrm>
        <a:off x="707331" y="1213900"/>
        <a:ext cx="1379859" cy="745959"/>
      </dsp:txXfrm>
    </dsp:sp>
    <dsp:sp modelId="{302CB0BC-166B-4EFE-8A97-575D8AD58E5D}">
      <dsp:nvSpPr>
        <dsp:cNvPr id="0" name=""/>
        <dsp:cNvSpPr/>
      </dsp:nvSpPr>
      <dsp:spPr>
        <a:xfrm rot="5400000">
          <a:off x="1248691" y="2002877"/>
          <a:ext cx="297140" cy="356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1290291" y="2032591"/>
        <a:ext cx="213940" cy="207998"/>
      </dsp:txXfrm>
    </dsp:sp>
    <dsp:sp modelId="{613A1C51-B3F9-4509-B104-6E103CCBC888}">
      <dsp:nvSpPr>
        <dsp:cNvPr id="0" name=""/>
        <dsp:cNvSpPr/>
      </dsp:nvSpPr>
      <dsp:spPr>
        <a:xfrm>
          <a:off x="684123" y="2379255"/>
          <a:ext cx="1426275" cy="792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Refining</a:t>
          </a:r>
          <a:endParaRPr lang="zh-CN" altLang="en-US" sz="1800" kern="1200" dirty="0"/>
        </a:p>
      </dsp:txBody>
      <dsp:txXfrm>
        <a:off x="707331" y="2402463"/>
        <a:ext cx="1379859" cy="745959"/>
      </dsp:txXfrm>
    </dsp:sp>
    <dsp:sp modelId="{FFBD8830-919A-47E7-B01D-364BB11D7AB5}">
      <dsp:nvSpPr>
        <dsp:cNvPr id="0" name=""/>
        <dsp:cNvSpPr/>
      </dsp:nvSpPr>
      <dsp:spPr>
        <a:xfrm rot="5400000">
          <a:off x="1248691" y="3191439"/>
          <a:ext cx="297140" cy="356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1290291" y="3221153"/>
        <a:ext cx="213940" cy="207998"/>
      </dsp:txXfrm>
    </dsp:sp>
    <dsp:sp modelId="{FE8ED4FD-1726-40B3-8912-F115ADE282AD}">
      <dsp:nvSpPr>
        <dsp:cNvPr id="0" name=""/>
        <dsp:cNvSpPr/>
      </dsp:nvSpPr>
      <dsp:spPr>
        <a:xfrm>
          <a:off x="684123" y="3567817"/>
          <a:ext cx="1426275" cy="792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Proving</a:t>
          </a:r>
          <a:endParaRPr lang="zh-CN" altLang="en-US" sz="1800" kern="1200" dirty="0"/>
        </a:p>
      </dsp:txBody>
      <dsp:txXfrm>
        <a:off x="707331" y="3591025"/>
        <a:ext cx="1379859" cy="7459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14097-AECF-40B8-9DDB-3F3D10126A4E}">
      <dsp:nvSpPr>
        <dsp:cNvPr id="0" name=""/>
        <dsp:cNvSpPr/>
      </dsp:nvSpPr>
      <dsp:spPr>
        <a:xfrm>
          <a:off x="3571" y="0"/>
          <a:ext cx="1561703" cy="5159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Requirements</a:t>
          </a:r>
          <a:endParaRPr lang="zh-CN" altLang="en-US" sz="1900" kern="1200" dirty="0"/>
        </a:p>
      </dsp:txBody>
      <dsp:txXfrm>
        <a:off x="18682" y="15111"/>
        <a:ext cx="1531481" cy="485721"/>
      </dsp:txXfrm>
    </dsp:sp>
    <dsp:sp modelId="{19A98D6B-1A7F-49E4-BA44-7FEBF76D27A8}">
      <dsp:nvSpPr>
        <dsp:cNvPr id="0" name=""/>
        <dsp:cNvSpPr/>
      </dsp:nvSpPr>
      <dsp:spPr>
        <a:xfrm>
          <a:off x="1721445" y="6432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1721445" y="141780"/>
        <a:ext cx="231757" cy="232382"/>
      </dsp:txXfrm>
    </dsp:sp>
    <dsp:sp modelId="{07AC402D-1BE2-4C73-B095-AB3136746396}">
      <dsp:nvSpPr>
        <dsp:cNvPr id="0" name=""/>
        <dsp:cNvSpPr/>
      </dsp:nvSpPr>
      <dsp:spPr>
        <a:xfrm>
          <a:off x="2189956" y="0"/>
          <a:ext cx="1561703" cy="5159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Model</a:t>
          </a:r>
          <a:endParaRPr lang="zh-CN" altLang="en-US" sz="1900" kern="1200" dirty="0"/>
        </a:p>
      </dsp:txBody>
      <dsp:txXfrm>
        <a:off x="2205067" y="15111"/>
        <a:ext cx="1531481" cy="485721"/>
      </dsp:txXfrm>
    </dsp:sp>
    <dsp:sp modelId="{51A91DA2-0E6A-4460-A8F3-568970956307}">
      <dsp:nvSpPr>
        <dsp:cNvPr id="0" name=""/>
        <dsp:cNvSpPr/>
      </dsp:nvSpPr>
      <dsp:spPr>
        <a:xfrm>
          <a:off x="3907829" y="6432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3907829" y="141780"/>
        <a:ext cx="231757" cy="232382"/>
      </dsp:txXfrm>
    </dsp:sp>
    <dsp:sp modelId="{6EB153F6-DFC4-40B3-BE09-5CCE06E8215D}">
      <dsp:nvSpPr>
        <dsp:cNvPr id="0" name=""/>
        <dsp:cNvSpPr/>
      </dsp:nvSpPr>
      <dsp:spPr>
        <a:xfrm>
          <a:off x="4376340" y="0"/>
          <a:ext cx="1561703" cy="5159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Refinement</a:t>
          </a:r>
          <a:endParaRPr lang="zh-CN" altLang="en-US" sz="1900" kern="1200" dirty="0"/>
        </a:p>
      </dsp:txBody>
      <dsp:txXfrm>
        <a:off x="4391451" y="15111"/>
        <a:ext cx="1531481" cy="485721"/>
      </dsp:txXfrm>
    </dsp:sp>
    <dsp:sp modelId="{95B36C06-03BA-4BA1-AE29-C6266D4DB884}">
      <dsp:nvSpPr>
        <dsp:cNvPr id="0" name=""/>
        <dsp:cNvSpPr/>
      </dsp:nvSpPr>
      <dsp:spPr>
        <a:xfrm>
          <a:off x="6094214" y="6432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094214" y="141780"/>
        <a:ext cx="231757" cy="232382"/>
      </dsp:txXfrm>
    </dsp:sp>
    <dsp:sp modelId="{1FACCBFA-F9E3-44A3-A7EA-1882603F8395}">
      <dsp:nvSpPr>
        <dsp:cNvPr id="0" name=""/>
        <dsp:cNvSpPr/>
      </dsp:nvSpPr>
      <dsp:spPr>
        <a:xfrm>
          <a:off x="6562724" y="0"/>
          <a:ext cx="1561703" cy="5159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Proving</a:t>
          </a:r>
          <a:endParaRPr lang="zh-CN" altLang="en-US" sz="1900" kern="1200" dirty="0"/>
        </a:p>
      </dsp:txBody>
      <dsp:txXfrm>
        <a:off x="6577835" y="15111"/>
        <a:ext cx="1531481" cy="485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48816-4B1A-4C6C-8B6B-E33D7F9606D3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0C678-23F3-4567-9AD8-9D0895432A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96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0C678-23F3-4567-9AD8-9D0895432A1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61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0C678-23F3-4567-9AD8-9D0895432A1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2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2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2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6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3" y="284176"/>
            <a:ext cx="11277600" cy="150876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733" y="2011680"/>
            <a:ext cx="11277600" cy="4206240"/>
          </a:xfrm>
        </p:spPr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8733" y="6422854"/>
            <a:ext cx="3754427" cy="365125"/>
          </a:xfrm>
        </p:spPr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1067406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1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2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15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30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9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8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8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4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76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可信软件开发方法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Course 1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701817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李    钦</a:t>
            </a:r>
            <a:endParaRPr lang="en-US" altLang="zh-CN" sz="3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661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Complex from simple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Cellular Automata</a:t>
            </a:r>
          </a:p>
          <a:p>
            <a:pPr lvl="1"/>
            <a:r>
              <a:rPr lang="en-US" altLang="zh-CN" dirty="0" smtClean="0"/>
              <a:t>Each cell follows the very simple rule depending on their neighbors</a:t>
            </a:r>
          </a:p>
          <a:p>
            <a:pPr lvl="1"/>
            <a:r>
              <a:rPr lang="en-US" altLang="zh-CN" dirty="0" smtClean="0"/>
              <a:t>After large number of generations, interesting patterns emerge</a:t>
            </a:r>
          </a:p>
          <a:p>
            <a:r>
              <a:rPr lang="en-US" altLang="zh-CN" dirty="0" smtClean="0"/>
              <a:t>Swarm Intelligence</a:t>
            </a:r>
          </a:p>
          <a:p>
            <a:pPr lvl="1"/>
            <a:r>
              <a:rPr lang="en-US" altLang="zh-CN" dirty="0" smtClean="0"/>
              <a:t>bird flocking</a:t>
            </a:r>
          </a:p>
          <a:p>
            <a:pPr lvl="1"/>
            <a:r>
              <a:rPr lang="en-US" altLang="zh-CN" dirty="0" smtClean="0"/>
              <a:t>ant colony</a:t>
            </a:r>
          </a:p>
          <a:p>
            <a:r>
              <a:rPr lang="en-US" altLang="zh-CN" dirty="0" smtClean="0"/>
              <a:t>Swarm Robotics</a:t>
            </a:r>
          </a:p>
          <a:p>
            <a:pPr lvl="1"/>
            <a:r>
              <a:rPr lang="en-US" altLang="zh-CN" dirty="0" smtClean="0"/>
              <a:t>UAV formation</a:t>
            </a:r>
          </a:p>
          <a:p>
            <a:pPr lvl="1"/>
            <a:r>
              <a:rPr lang="en-US" altLang="zh-CN" dirty="0" smtClean="0"/>
              <a:t>self-assembling robots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160" y="3555743"/>
            <a:ext cx="3440903" cy="25520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498" y="3555743"/>
            <a:ext cx="3830482" cy="255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989" y="1986732"/>
            <a:ext cx="3381343" cy="1856772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2172101"/>
            <a:ext cx="2942830" cy="29428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9772" y="5275352"/>
            <a:ext cx="316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Animation of first 200 steps of Langton's ant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990" y="3996202"/>
            <a:ext cx="3381344" cy="22669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56" y="2003964"/>
            <a:ext cx="4531111" cy="428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应用领域多样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系统软件、应用软件</a:t>
            </a:r>
            <a:endParaRPr lang="en-US" altLang="zh-CN" dirty="0" smtClean="0"/>
          </a:p>
          <a:p>
            <a:r>
              <a:rPr lang="zh-CN" altLang="en-US" dirty="0" smtClean="0"/>
              <a:t>科研、军工、商业软件</a:t>
            </a:r>
            <a:endParaRPr lang="en-US" altLang="zh-CN" dirty="0" smtClean="0"/>
          </a:p>
          <a:p>
            <a:r>
              <a:rPr lang="zh-CN" altLang="en-US" dirty="0" smtClean="0"/>
              <a:t>生产、生活、服务、娱乐行业</a:t>
            </a:r>
            <a:endParaRPr lang="en-US" altLang="zh-CN" dirty="0" smtClean="0"/>
          </a:p>
          <a:p>
            <a:r>
              <a:rPr lang="zh-CN" altLang="en-US" dirty="0" smtClean="0"/>
              <a:t>大型机、</a:t>
            </a:r>
            <a:r>
              <a:rPr lang="en-US" altLang="zh-CN" dirty="0" smtClean="0"/>
              <a:t>PC</a:t>
            </a:r>
            <a:r>
              <a:rPr lang="zh-CN" altLang="en-US" dirty="0" smtClean="0"/>
              <a:t>机、平板电脑、手机、嵌入式设备</a:t>
            </a:r>
            <a:endParaRPr lang="en-US" altLang="zh-CN" dirty="0" smtClean="0"/>
          </a:p>
          <a:p>
            <a:r>
              <a:rPr lang="zh-CN" altLang="en-US" dirty="0" smtClean="0"/>
              <a:t>人工智能、可穿戴设备、虚拟现实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0" y="4860115"/>
            <a:ext cx="3416969" cy="193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99" y="4860113"/>
            <a:ext cx="2582743" cy="19370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28" y="4860113"/>
            <a:ext cx="2925532" cy="19370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498" y="2432553"/>
            <a:ext cx="3823863" cy="2427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760" y="4860113"/>
            <a:ext cx="2741601" cy="1937057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软件工程第一定律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软件工程师</a:t>
            </a:r>
            <a:endParaRPr lang="en-US" altLang="zh-CN" dirty="0" smtClean="0"/>
          </a:p>
          <a:p>
            <a:r>
              <a:rPr lang="zh-CN" altLang="en-US" dirty="0" smtClean="0"/>
              <a:t>需要足够了解应用需求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344" y="1934628"/>
            <a:ext cx="7241799" cy="4788836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7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软件需求的不确定性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用户需求与程序设计的鸿沟</a:t>
            </a:r>
            <a:endParaRPr lang="en-US" altLang="zh-CN" dirty="0" smtClean="0"/>
          </a:p>
          <a:p>
            <a:r>
              <a:rPr lang="zh-CN" altLang="en-US" dirty="0" smtClean="0"/>
              <a:t>需求的不定期变动</a:t>
            </a:r>
            <a:endParaRPr lang="en-US" altLang="zh-CN" dirty="0" smtClean="0"/>
          </a:p>
          <a:p>
            <a:r>
              <a:rPr lang="zh-CN" altLang="en-US" dirty="0" smtClean="0"/>
              <a:t>对软件本身和软件环境的划分</a:t>
            </a:r>
            <a:endParaRPr lang="en-US" altLang="zh-CN" dirty="0" smtClean="0"/>
          </a:p>
          <a:p>
            <a:r>
              <a:rPr lang="zh-CN" altLang="en-US" dirty="0" smtClean="0"/>
              <a:t>需求本身的相容性</a:t>
            </a:r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6564629" y="2159052"/>
            <a:ext cx="5194463" cy="3540268"/>
            <a:chOff x="1523534" y="1933441"/>
            <a:chExt cx="6374531" cy="4321252"/>
          </a:xfrm>
        </p:grpSpPr>
        <p:sp>
          <p:nvSpPr>
            <p:cNvPr id="4" name="Text Box 6"/>
            <p:cNvSpPr txBox="1">
              <a:spLocks noChangeAspect="1" noChangeArrowheads="1"/>
            </p:cNvSpPr>
            <p:nvPr/>
          </p:nvSpPr>
          <p:spPr bwMode="auto">
            <a:xfrm flipH="1">
              <a:off x="2846184" y="1937789"/>
              <a:ext cx="1406729" cy="450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 smtClean="0">
                  <a:cs typeface="Arial" panose="020B0604020202020204" pitchFamily="34" charset="0"/>
                </a:rPr>
                <a:t>Problem</a:t>
              </a:r>
              <a:endParaRPr lang="en-US" altLang="en-US" sz="2400" dirty="0">
                <a:cs typeface="Arial" panose="020B0604020202020204" pitchFamily="34" charset="0"/>
              </a:endParaRPr>
            </a:p>
          </p:txBody>
        </p:sp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942124" y="2469357"/>
              <a:ext cx="3806825" cy="1855787"/>
            </a:xfrm>
            <a:prstGeom prst="ellipse">
              <a:avLst/>
            </a:prstGeom>
            <a:solidFill>
              <a:schemeClr val="accent6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q"/>
              </a:pPr>
              <a:endParaRPr lang="en-US" altLang="en-US" sz="1200">
                <a:cs typeface="Arial" panose="020B0604020202020204" pitchFamily="34" charset="0"/>
              </a:endParaRPr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4091240" y="2469355"/>
              <a:ext cx="3806825" cy="1855788"/>
            </a:xfrm>
            <a:prstGeom prst="ellipse">
              <a:avLst/>
            </a:prstGeom>
            <a:solidFill>
              <a:schemeClr val="accent3">
                <a:alpha val="5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q"/>
              </a:pPr>
              <a:endParaRPr lang="en-US" altLang="en-US" sz="1200">
                <a:cs typeface="Arial" panose="020B0604020202020204" pitchFamily="34" charset="0"/>
              </a:endParaRPr>
            </a:p>
          </p:txBody>
        </p:sp>
        <p:sp>
          <p:nvSpPr>
            <p:cNvPr id="7" name="Text Box 8"/>
            <p:cNvSpPr txBox="1">
              <a:spLocks noChangeAspect="1" noChangeArrowheads="1"/>
            </p:cNvSpPr>
            <p:nvPr/>
          </p:nvSpPr>
          <p:spPr bwMode="auto">
            <a:xfrm flipH="1">
              <a:off x="4132084" y="3129278"/>
              <a:ext cx="1557966" cy="300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 smtClean="0">
                  <a:cs typeface="Arial" panose="020B0604020202020204" pitchFamily="34" charset="0"/>
                </a:rPr>
                <a:t>Specification</a:t>
              </a:r>
              <a:endParaRPr lang="en-US" altLang="en-US" sz="1600" dirty="0">
                <a:cs typeface="Arial" panose="020B0604020202020204" pitchFamily="34" charset="0"/>
              </a:endParaRP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4643438" y="4930775"/>
              <a:ext cx="520700" cy="1039813"/>
              <a:chOff x="4713" y="1095"/>
              <a:chExt cx="251" cy="501"/>
            </a:xfrm>
          </p:grpSpPr>
          <p:sp>
            <p:nvSpPr>
              <p:cNvPr id="9" name="Freeform 10"/>
              <p:cNvSpPr>
                <a:spLocks noChangeAspect="1"/>
              </p:cNvSpPr>
              <p:nvPr/>
            </p:nvSpPr>
            <p:spPr bwMode="auto">
              <a:xfrm>
                <a:off x="4713" y="1194"/>
                <a:ext cx="251" cy="402"/>
              </a:xfrm>
              <a:custGeom>
                <a:avLst/>
                <a:gdLst>
                  <a:gd name="T0" fmla="*/ 0 w 251"/>
                  <a:gd name="T1" fmla="*/ 138 h 402"/>
                  <a:gd name="T2" fmla="*/ 47 w 251"/>
                  <a:gd name="T3" fmla="*/ 0 h 402"/>
                  <a:gd name="T4" fmla="*/ 114 w 251"/>
                  <a:gd name="T5" fmla="*/ 6 h 402"/>
                  <a:gd name="T6" fmla="*/ 143 w 251"/>
                  <a:gd name="T7" fmla="*/ 6 h 402"/>
                  <a:gd name="T8" fmla="*/ 209 w 251"/>
                  <a:gd name="T9" fmla="*/ 2 h 402"/>
                  <a:gd name="T10" fmla="*/ 251 w 251"/>
                  <a:gd name="T11" fmla="*/ 134 h 402"/>
                  <a:gd name="T12" fmla="*/ 221 w 251"/>
                  <a:gd name="T13" fmla="*/ 150 h 402"/>
                  <a:gd name="T14" fmla="*/ 186 w 251"/>
                  <a:gd name="T15" fmla="*/ 47 h 402"/>
                  <a:gd name="T16" fmla="*/ 186 w 251"/>
                  <a:gd name="T17" fmla="*/ 180 h 402"/>
                  <a:gd name="T18" fmla="*/ 233 w 251"/>
                  <a:gd name="T19" fmla="*/ 402 h 402"/>
                  <a:gd name="T20" fmla="*/ 186 w 251"/>
                  <a:gd name="T21" fmla="*/ 402 h 402"/>
                  <a:gd name="T22" fmla="*/ 128 w 251"/>
                  <a:gd name="T23" fmla="*/ 210 h 402"/>
                  <a:gd name="T24" fmla="*/ 69 w 251"/>
                  <a:gd name="T25" fmla="*/ 402 h 402"/>
                  <a:gd name="T26" fmla="*/ 24 w 251"/>
                  <a:gd name="T27" fmla="*/ 402 h 402"/>
                  <a:gd name="T28" fmla="*/ 69 w 251"/>
                  <a:gd name="T29" fmla="*/ 174 h 402"/>
                  <a:gd name="T30" fmla="*/ 69 w 251"/>
                  <a:gd name="T31" fmla="*/ 45 h 402"/>
                  <a:gd name="T32" fmla="*/ 35 w 251"/>
                  <a:gd name="T33" fmla="*/ 150 h 402"/>
                  <a:gd name="T34" fmla="*/ 0 w 251"/>
                  <a:gd name="T35" fmla="*/ 138 h 40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1" h="402">
                    <a:moveTo>
                      <a:pt x="0" y="138"/>
                    </a:moveTo>
                    <a:lnTo>
                      <a:pt x="47" y="0"/>
                    </a:lnTo>
                    <a:lnTo>
                      <a:pt x="114" y="6"/>
                    </a:lnTo>
                    <a:lnTo>
                      <a:pt x="143" y="6"/>
                    </a:lnTo>
                    <a:lnTo>
                      <a:pt x="209" y="2"/>
                    </a:lnTo>
                    <a:lnTo>
                      <a:pt x="251" y="134"/>
                    </a:lnTo>
                    <a:lnTo>
                      <a:pt x="221" y="150"/>
                    </a:lnTo>
                    <a:lnTo>
                      <a:pt x="186" y="47"/>
                    </a:lnTo>
                    <a:lnTo>
                      <a:pt x="186" y="180"/>
                    </a:lnTo>
                    <a:lnTo>
                      <a:pt x="233" y="402"/>
                    </a:lnTo>
                    <a:lnTo>
                      <a:pt x="186" y="402"/>
                    </a:lnTo>
                    <a:lnTo>
                      <a:pt x="128" y="210"/>
                    </a:lnTo>
                    <a:lnTo>
                      <a:pt x="69" y="402"/>
                    </a:lnTo>
                    <a:lnTo>
                      <a:pt x="24" y="402"/>
                    </a:lnTo>
                    <a:lnTo>
                      <a:pt x="69" y="174"/>
                    </a:lnTo>
                    <a:lnTo>
                      <a:pt x="69" y="45"/>
                    </a:lnTo>
                    <a:lnTo>
                      <a:pt x="35" y="15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bg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Oval 11"/>
              <p:cNvSpPr>
                <a:spLocks noChangeAspect="1" noChangeArrowheads="1"/>
              </p:cNvSpPr>
              <p:nvPr/>
            </p:nvSpPr>
            <p:spPr bwMode="auto">
              <a:xfrm>
                <a:off x="4788" y="1095"/>
                <a:ext cx="100" cy="1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Char char="q"/>
                </a:pPr>
                <a:endParaRPr lang="en-US" altLang="en-US" sz="12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2"/>
            <p:cNvGrpSpPr>
              <a:grpSpLocks/>
            </p:cNvGrpSpPr>
            <p:nvPr/>
          </p:nvGrpSpPr>
          <p:grpSpPr bwMode="auto">
            <a:xfrm>
              <a:off x="1685926" y="4892675"/>
              <a:ext cx="438150" cy="1108075"/>
              <a:chOff x="5092" y="3181"/>
              <a:chExt cx="276" cy="698"/>
            </a:xfrm>
          </p:grpSpPr>
          <p:sp>
            <p:nvSpPr>
              <p:cNvPr id="12" name="Oval 13"/>
              <p:cNvSpPr>
                <a:spLocks noChangeAspect="1" noChangeArrowheads="1"/>
              </p:cNvSpPr>
              <p:nvPr/>
            </p:nvSpPr>
            <p:spPr bwMode="auto">
              <a:xfrm>
                <a:off x="5169" y="3181"/>
                <a:ext cx="122" cy="12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Char char="q"/>
                </a:pPr>
                <a:endParaRPr lang="en-US" altLang="en-US" sz="1200"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4"/>
              <p:cNvSpPr>
                <a:spLocks noChangeAspect="1"/>
              </p:cNvSpPr>
              <p:nvPr/>
            </p:nvSpPr>
            <p:spPr bwMode="auto">
              <a:xfrm>
                <a:off x="5092" y="3328"/>
                <a:ext cx="276" cy="551"/>
              </a:xfrm>
              <a:custGeom>
                <a:avLst/>
                <a:gdLst>
                  <a:gd name="T0" fmla="*/ 2 w 1101"/>
                  <a:gd name="T1" fmla="*/ 0 h 2202"/>
                  <a:gd name="T2" fmla="*/ 0 w 1101"/>
                  <a:gd name="T3" fmla="*/ 2 h 2202"/>
                  <a:gd name="T4" fmla="*/ 0 w 1101"/>
                  <a:gd name="T5" fmla="*/ 15 h 2202"/>
                  <a:gd name="T6" fmla="*/ 3 w 1101"/>
                  <a:gd name="T7" fmla="*/ 15 h 2202"/>
                  <a:gd name="T8" fmla="*/ 3 w 1101"/>
                  <a:gd name="T9" fmla="*/ 4 h 2202"/>
                  <a:gd name="T10" fmla="*/ 4 w 1101"/>
                  <a:gd name="T11" fmla="*/ 4 h 2202"/>
                  <a:gd name="T12" fmla="*/ 4 w 1101"/>
                  <a:gd name="T13" fmla="*/ 32 h 2202"/>
                  <a:gd name="T14" fmla="*/ 8 w 1101"/>
                  <a:gd name="T15" fmla="*/ 32 h 2202"/>
                  <a:gd name="T16" fmla="*/ 8 w 1101"/>
                  <a:gd name="T17" fmla="*/ 17 h 2202"/>
                  <a:gd name="T18" fmla="*/ 10 w 1101"/>
                  <a:gd name="T19" fmla="*/ 17 h 2202"/>
                  <a:gd name="T20" fmla="*/ 10 w 1101"/>
                  <a:gd name="T21" fmla="*/ 32 h 2202"/>
                  <a:gd name="T22" fmla="*/ 14 w 1101"/>
                  <a:gd name="T23" fmla="*/ 32 h 2202"/>
                  <a:gd name="T24" fmla="*/ 14 w 1101"/>
                  <a:gd name="T25" fmla="*/ 4 h 2202"/>
                  <a:gd name="T26" fmla="*/ 15 w 1101"/>
                  <a:gd name="T27" fmla="*/ 4 h 2202"/>
                  <a:gd name="T28" fmla="*/ 15 w 1101"/>
                  <a:gd name="T29" fmla="*/ 15 h 2202"/>
                  <a:gd name="T30" fmla="*/ 17 w 1101"/>
                  <a:gd name="T31" fmla="*/ 15 h 2202"/>
                  <a:gd name="T32" fmla="*/ 17 w 1101"/>
                  <a:gd name="T33" fmla="*/ 2 h 2202"/>
                  <a:gd name="T34" fmla="*/ 16 w 1101"/>
                  <a:gd name="T35" fmla="*/ 0 h 2202"/>
                  <a:gd name="T36" fmla="*/ 2 w 1101"/>
                  <a:gd name="T37" fmla="*/ 0 h 220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01" h="2202">
                    <a:moveTo>
                      <a:pt x="88" y="2"/>
                    </a:moveTo>
                    <a:cubicBezTo>
                      <a:pt x="40" y="2"/>
                      <a:pt x="0" y="47"/>
                      <a:pt x="0" y="93"/>
                    </a:cubicBezTo>
                    <a:lnTo>
                      <a:pt x="0" y="960"/>
                    </a:lnTo>
                    <a:cubicBezTo>
                      <a:pt x="18" y="1079"/>
                      <a:pt x="165" y="1053"/>
                      <a:pt x="165" y="960"/>
                    </a:cubicBezTo>
                    <a:lnTo>
                      <a:pt x="163" y="224"/>
                    </a:lnTo>
                    <a:cubicBezTo>
                      <a:pt x="163" y="185"/>
                      <a:pt x="216" y="185"/>
                      <a:pt x="216" y="222"/>
                    </a:cubicBezTo>
                    <a:lnTo>
                      <a:pt x="216" y="2016"/>
                    </a:lnTo>
                    <a:cubicBezTo>
                      <a:pt x="216" y="2192"/>
                      <a:pt x="490" y="2202"/>
                      <a:pt x="490" y="2015"/>
                    </a:cubicBezTo>
                    <a:lnTo>
                      <a:pt x="490" y="1071"/>
                    </a:lnTo>
                    <a:cubicBezTo>
                      <a:pt x="502" y="987"/>
                      <a:pt x="600" y="998"/>
                      <a:pt x="607" y="1070"/>
                    </a:cubicBezTo>
                    <a:lnTo>
                      <a:pt x="607" y="2015"/>
                    </a:lnTo>
                    <a:cubicBezTo>
                      <a:pt x="607" y="2198"/>
                      <a:pt x="879" y="2198"/>
                      <a:pt x="879" y="2013"/>
                    </a:cubicBezTo>
                    <a:lnTo>
                      <a:pt x="877" y="222"/>
                    </a:lnTo>
                    <a:cubicBezTo>
                      <a:pt x="877" y="185"/>
                      <a:pt x="934" y="185"/>
                      <a:pt x="934" y="222"/>
                    </a:cubicBezTo>
                    <a:lnTo>
                      <a:pt x="934" y="960"/>
                    </a:lnTo>
                    <a:cubicBezTo>
                      <a:pt x="954" y="1076"/>
                      <a:pt x="1089" y="1058"/>
                      <a:pt x="1101" y="962"/>
                    </a:cubicBezTo>
                    <a:lnTo>
                      <a:pt x="1101" y="93"/>
                    </a:lnTo>
                    <a:cubicBezTo>
                      <a:pt x="1101" y="27"/>
                      <a:pt x="1044" y="0"/>
                      <a:pt x="1011" y="2"/>
                    </a:cubicBezTo>
                    <a:lnTo>
                      <a:pt x="88" y="2"/>
                    </a:lnTo>
                    <a:close/>
                  </a:path>
                </a:pathLst>
              </a:custGeom>
              <a:solidFill>
                <a:schemeClr val="bg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" name="Text Box 16"/>
            <p:cNvSpPr txBox="1">
              <a:spLocks noChangeAspect="1" noChangeArrowheads="1"/>
            </p:cNvSpPr>
            <p:nvPr/>
          </p:nvSpPr>
          <p:spPr bwMode="auto">
            <a:xfrm flipH="1">
              <a:off x="1560937" y="6072130"/>
              <a:ext cx="692149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cs typeface="Arial" panose="020B0604020202020204" pitchFamily="34" charset="0"/>
                </a:rPr>
                <a:t>Customer</a:t>
              </a:r>
            </a:p>
          </p:txBody>
        </p:sp>
        <p:sp>
          <p:nvSpPr>
            <p:cNvPr id="15" name="Text Box 17"/>
            <p:cNvSpPr txBox="1">
              <a:spLocks noChangeAspect="1" noChangeArrowheads="1"/>
            </p:cNvSpPr>
            <p:nvPr/>
          </p:nvSpPr>
          <p:spPr bwMode="auto">
            <a:xfrm flipH="1">
              <a:off x="4227513" y="6070600"/>
              <a:ext cx="1358900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cs typeface="Arial" panose="020B0604020202020204" pitchFamily="34" charset="0"/>
                </a:rPr>
                <a:t>Software Engineer</a:t>
              </a:r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 flipV="1">
              <a:off x="4902751" y="3733925"/>
              <a:ext cx="0" cy="10969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 flipV="1">
              <a:off x="2001840" y="3486921"/>
              <a:ext cx="141770" cy="121792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Text Box 15"/>
            <p:cNvSpPr txBox="1">
              <a:spLocks noChangeAspect="1" noChangeArrowheads="1"/>
            </p:cNvSpPr>
            <p:nvPr/>
          </p:nvSpPr>
          <p:spPr bwMode="auto">
            <a:xfrm flipH="1">
              <a:off x="1523534" y="4323181"/>
              <a:ext cx="876860" cy="225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Describes</a:t>
              </a:r>
            </a:p>
          </p:txBody>
        </p:sp>
        <p:sp>
          <p:nvSpPr>
            <p:cNvPr id="19" name="Text Box 19"/>
            <p:cNvSpPr txBox="1">
              <a:spLocks noChangeAspect="1" noChangeArrowheads="1"/>
            </p:cNvSpPr>
            <p:nvPr/>
          </p:nvSpPr>
          <p:spPr bwMode="auto">
            <a:xfrm flipH="1">
              <a:off x="4459603" y="4479441"/>
              <a:ext cx="886294" cy="225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Specifies</a:t>
              </a:r>
            </a:p>
          </p:txBody>
        </p:sp>
        <p:sp>
          <p:nvSpPr>
            <p:cNvPr id="20" name="Text Box 23"/>
            <p:cNvSpPr txBox="1">
              <a:spLocks noChangeAspect="1" noChangeArrowheads="1"/>
            </p:cNvSpPr>
            <p:nvPr/>
          </p:nvSpPr>
          <p:spPr bwMode="auto">
            <a:xfrm flipH="1">
              <a:off x="2353964" y="3282166"/>
              <a:ext cx="130492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Requirements</a:t>
              </a:r>
            </a:p>
          </p:txBody>
        </p:sp>
        <p:sp>
          <p:nvSpPr>
            <p:cNvPr id="21" name="Text Box 24"/>
            <p:cNvSpPr txBox="1">
              <a:spLocks noChangeAspect="1" noChangeArrowheads="1"/>
            </p:cNvSpPr>
            <p:nvPr/>
          </p:nvSpPr>
          <p:spPr bwMode="auto">
            <a:xfrm flipH="1">
              <a:off x="6354763" y="3282950"/>
              <a:ext cx="798512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Program</a:t>
              </a:r>
            </a:p>
          </p:txBody>
        </p:sp>
        <p:sp>
          <p:nvSpPr>
            <p:cNvPr id="22" name="Text Box 25"/>
            <p:cNvSpPr txBox="1">
              <a:spLocks noChangeAspect="1" noChangeArrowheads="1"/>
            </p:cNvSpPr>
            <p:nvPr/>
          </p:nvSpPr>
          <p:spPr bwMode="auto">
            <a:xfrm flipH="1">
              <a:off x="5387346" y="1933441"/>
              <a:ext cx="1666545" cy="450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 smtClean="0">
                  <a:cs typeface="Arial" panose="020B0604020202020204" pitchFamily="34" charset="0"/>
                </a:rPr>
                <a:t>Software</a:t>
              </a:r>
              <a:endParaRPr lang="en-US" altLang="en-US" sz="2400" dirty="0">
                <a:cs typeface="Arial" panose="020B0604020202020204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 flipV="1">
              <a:off x="2924175" y="4035425"/>
              <a:ext cx="1328738" cy="111601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 flipV="1">
              <a:off x="5556250" y="4035425"/>
              <a:ext cx="1328738" cy="111601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Text Box 18"/>
            <p:cNvSpPr txBox="1">
              <a:spLocks noChangeAspect="1" noChangeArrowheads="1"/>
            </p:cNvSpPr>
            <p:nvPr/>
          </p:nvSpPr>
          <p:spPr bwMode="auto">
            <a:xfrm flipH="1">
              <a:off x="3530599" y="4772025"/>
              <a:ext cx="781649" cy="22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Analyzes</a:t>
              </a:r>
            </a:p>
          </p:txBody>
        </p:sp>
        <p:sp>
          <p:nvSpPr>
            <p:cNvPr id="26" name="Text Box 29"/>
            <p:cNvSpPr txBox="1">
              <a:spLocks noChangeAspect="1" noChangeArrowheads="1"/>
            </p:cNvSpPr>
            <p:nvPr/>
          </p:nvSpPr>
          <p:spPr bwMode="auto">
            <a:xfrm flipH="1">
              <a:off x="5680075" y="4772025"/>
              <a:ext cx="801192" cy="22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Develops</a:t>
              </a:r>
            </a:p>
          </p:txBody>
        </p:sp>
      </p:grp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软件管理成本与风险</a:t>
            </a:r>
            <a:endParaRPr lang="zh-CN" altLang="en-US" dirty="0"/>
          </a:p>
        </p:txBody>
      </p:sp>
      <p:pic>
        <p:nvPicPr>
          <p:cNvPr id="4" name="Picture 3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011" y="847023"/>
            <a:ext cx="3842422" cy="26511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448733" y="2011680"/>
            <a:ext cx="112776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368925"/>
              </p:ext>
            </p:extLst>
          </p:nvPr>
        </p:nvGraphicFramePr>
        <p:xfrm>
          <a:off x="355594" y="2205100"/>
          <a:ext cx="6002874" cy="2256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1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1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8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软件过程模型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风险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>
                          <a:latin typeface="+mn-lt"/>
                          <a:ea typeface="+mj-ea"/>
                        </a:rPr>
                        <a:t>WaterFall</a:t>
                      </a:r>
                      <a:endParaRPr lang="zh-CN" altLang="en-US" sz="2000" dirty="0"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设计变动困难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+mn-ea"/>
                        </a:rPr>
                        <a:t>Evolutionary</a:t>
                      </a:r>
                      <a:endParaRPr lang="zh-CN" altLang="en-US" sz="2000" dirty="0"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可视性差，难以预测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8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+mj-ea"/>
                        </a:rPr>
                        <a:t>Spiral</a:t>
                      </a:r>
                      <a:endParaRPr lang="zh-CN" altLang="en-US" sz="2000" dirty="0"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风险控制成本极高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8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 smtClean="0">
                          <a:latin typeface="+mn-lt"/>
                          <a:ea typeface="+mj-ea"/>
                        </a:rPr>
                        <a:t>Transformational</a:t>
                      </a:r>
                      <a:endParaRPr lang="zh-CN" altLang="en-US" sz="2000" dirty="0"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需要形式化建模专家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0" y="3716867"/>
            <a:ext cx="5189380" cy="286427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8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软件正确性和软件质量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Bug</a:t>
            </a:r>
            <a:r>
              <a:rPr lang="zh-CN" altLang="en-US" dirty="0"/>
              <a:t>、</a:t>
            </a:r>
            <a:r>
              <a:rPr lang="zh-CN" altLang="en-US" dirty="0" smtClean="0"/>
              <a:t>漏洞无处不在</a:t>
            </a:r>
            <a:endParaRPr lang="en-US" altLang="zh-CN" dirty="0" smtClean="0"/>
          </a:p>
          <a:p>
            <a:r>
              <a:rPr lang="zh-CN" altLang="en-US" dirty="0" smtClean="0"/>
              <a:t>软件实际行为与需求不一致</a:t>
            </a:r>
            <a:endParaRPr lang="en-US" altLang="zh-CN" dirty="0" smtClean="0"/>
          </a:p>
          <a:p>
            <a:r>
              <a:rPr lang="zh-CN" altLang="en-US" dirty="0" smtClean="0"/>
              <a:t>软件运行时错误</a:t>
            </a:r>
            <a:endParaRPr lang="en-US" altLang="zh-CN" dirty="0" smtClean="0"/>
          </a:p>
          <a:p>
            <a:r>
              <a:rPr lang="zh-CN" altLang="en-US" dirty="0" smtClean="0"/>
              <a:t>软件测试与维护成本居高不下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软件的正确性和安全性保障刻不容缓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1: The Vasa Sink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43" y="2638925"/>
            <a:ext cx="4063422" cy="3681461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48733" y="2011680"/>
            <a:ext cx="112776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one of the most powerfully </a:t>
            </a:r>
            <a:r>
              <a:rPr lang="en-US" altLang="zh-CN" dirty="0" smtClean="0"/>
              <a:t>warship in </a:t>
            </a:r>
            <a:r>
              <a:rPr lang="en-US" altLang="zh-CN" dirty="0"/>
              <a:t>the world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 smtClean="0">
                <a:solidFill>
                  <a:srgbClr val="FF0000"/>
                </a:solidFill>
              </a:rPr>
              <a:t>ink</a:t>
            </a:r>
            <a:r>
              <a:rPr lang="en-US" altLang="zh-CN" dirty="0" smtClean="0"/>
              <a:t> on its maiden voyage on Aug 10,1628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53</a:t>
            </a:r>
            <a:r>
              <a:rPr lang="en-US" altLang="zh-CN" dirty="0" smtClean="0"/>
              <a:t> lives lost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06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Problems for vasa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Changing </a:t>
            </a:r>
            <a:r>
              <a:rPr lang="en-US" altLang="zh-CN" dirty="0" smtClean="0">
                <a:solidFill>
                  <a:srgbClr val="FF0000"/>
                </a:solidFill>
              </a:rPr>
              <a:t>requirements</a:t>
            </a:r>
            <a:r>
              <a:rPr lang="en-US" altLang="zh-CN" dirty="0" smtClean="0"/>
              <a:t> frequently </a:t>
            </a:r>
          </a:p>
          <a:p>
            <a:r>
              <a:rPr lang="en-US" altLang="zh-CN" dirty="0" smtClean="0"/>
              <a:t>No </a:t>
            </a:r>
            <a:r>
              <a:rPr lang="en-US" altLang="zh-CN" dirty="0" smtClean="0">
                <a:solidFill>
                  <a:srgbClr val="FF0000"/>
                </a:solidFill>
              </a:rPr>
              <a:t>specification</a:t>
            </a:r>
            <a:r>
              <a:rPr lang="en-US" altLang="zh-CN" dirty="0" smtClean="0"/>
              <a:t> for construction of the modified keel</a:t>
            </a:r>
          </a:p>
          <a:p>
            <a:r>
              <a:rPr lang="en-US" altLang="zh-CN" dirty="0" smtClean="0"/>
              <a:t>Lack of explicit </a:t>
            </a:r>
            <a:r>
              <a:rPr lang="en-US" altLang="zh-CN" dirty="0" smtClean="0">
                <a:solidFill>
                  <a:srgbClr val="FF0000"/>
                </a:solidFill>
              </a:rPr>
              <a:t>design</a:t>
            </a:r>
          </a:p>
          <a:p>
            <a:r>
              <a:rPr lang="en-US" altLang="zh-CN" dirty="0" smtClean="0"/>
              <a:t>No scientific methods for calculating criteria of the ship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Test</a:t>
            </a:r>
            <a:r>
              <a:rPr lang="en-US" altLang="zh-CN" dirty="0" smtClean="0"/>
              <a:t> outcome was neglected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6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2: </a:t>
            </a:r>
            <a:r>
              <a:rPr lang="en-US" altLang="zh-CN" dirty="0" err="1" smtClean="0"/>
              <a:t>Ariane</a:t>
            </a:r>
            <a:r>
              <a:rPr lang="en-US" altLang="zh-CN" dirty="0" smtClean="0"/>
              <a:t> 5 disaster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European heavy lift launch </a:t>
            </a:r>
            <a:r>
              <a:rPr lang="en-US" altLang="zh-CN" dirty="0" smtClean="0"/>
              <a:t>vehicle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Exploded</a:t>
            </a:r>
            <a:r>
              <a:rPr lang="en-US" altLang="zh-CN" dirty="0" smtClean="0"/>
              <a:t> in its maiden launch on June 4, 1996</a:t>
            </a:r>
          </a:p>
          <a:p>
            <a:r>
              <a:rPr lang="en-US" altLang="zh-CN" dirty="0"/>
              <a:t>a decade of development costing </a:t>
            </a:r>
            <a:r>
              <a:rPr lang="en-US" altLang="zh-CN" dirty="0">
                <a:solidFill>
                  <a:srgbClr val="FF0000"/>
                </a:solidFill>
              </a:rPr>
              <a:t>$7 </a:t>
            </a:r>
            <a:r>
              <a:rPr lang="en-US" altLang="zh-CN" dirty="0" smtClean="0">
                <a:solidFill>
                  <a:srgbClr val="FF0000"/>
                </a:solidFill>
              </a:rPr>
              <a:t>billion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$</a:t>
            </a:r>
            <a:r>
              <a:rPr lang="en-US" altLang="zh-CN" dirty="0">
                <a:solidFill>
                  <a:srgbClr val="FF0000"/>
                </a:solidFill>
              </a:rPr>
              <a:t>500 </a:t>
            </a:r>
            <a:r>
              <a:rPr lang="en-US" altLang="zh-CN" dirty="0" smtClean="0">
                <a:solidFill>
                  <a:srgbClr val="FF0000"/>
                </a:solidFill>
              </a:rPr>
              <a:t>million</a:t>
            </a:r>
            <a:r>
              <a:rPr lang="en-US" altLang="zh-CN" dirty="0" smtClean="0"/>
              <a:t> lost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310" y="3867149"/>
            <a:ext cx="2943254" cy="22368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69" y="270108"/>
            <a:ext cx="2322095" cy="34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可信软件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形式化方法在可信软件开发中的角色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Event-B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62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for </a:t>
            </a:r>
            <a:r>
              <a:rPr lang="en-US" altLang="zh-CN" dirty="0" err="1" smtClean="0"/>
              <a:t>Ariane</a:t>
            </a:r>
            <a:r>
              <a:rPr lang="en-US" altLang="zh-CN" dirty="0" smtClean="0"/>
              <a:t> 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Both inertial computers failed because of </a:t>
            </a:r>
            <a:r>
              <a:rPr lang="en-US" altLang="zh-CN" dirty="0">
                <a:solidFill>
                  <a:srgbClr val="FF0000"/>
                </a:solidFill>
              </a:rPr>
              <a:t>overflow on one </a:t>
            </a:r>
            <a:r>
              <a:rPr lang="en-US" altLang="zh-CN" dirty="0" smtClean="0">
                <a:solidFill>
                  <a:srgbClr val="FF0000"/>
                </a:solidFill>
              </a:rPr>
              <a:t>variable</a:t>
            </a:r>
          </a:p>
          <a:p>
            <a:r>
              <a:rPr lang="en-US" altLang="zh-CN" dirty="0"/>
              <a:t>The faulty program was </a:t>
            </a:r>
            <a:r>
              <a:rPr lang="en-US" altLang="zh-CN" dirty="0">
                <a:solidFill>
                  <a:srgbClr val="FF0000"/>
                </a:solidFill>
              </a:rPr>
              <a:t>working correctly </a:t>
            </a:r>
            <a:r>
              <a:rPr lang="en-US" altLang="zh-CN" dirty="0"/>
              <a:t>on </a:t>
            </a:r>
            <a:r>
              <a:rPr lang="en-US" altLang="zh-CN" dirty="0" err="1"/>
              <a:t>Ariane</a:t>
            </a:r>
            <a:r>
              <a:rPr lang="en-US" altLang="zh-CN" dirty="0"/>
              <a:t> </a:t>
            </a:r>
            <a:r>
              <a:rPr lang="en-US" altLang="zh-CN" dirty="0" smtClean="0"/>
              <a:t>4</a:t>
            </a:r>
          </a:p>
          <a:p>
            <a:r>
              <a:rPr lang="en-US" altLang="zh-CN" dirty="0"/>
              <a:t>The faulty program was </a:t>
            </a:r>
            <a:r>
              <a:rPr lang="en-US" altLang="zh-CN" dirty="0">
                <a:solidFill>
                  <a:srgbClr val="FF0000"/>
                </a:solidFill>
              </a:rPr>
              <a:t>not tested </a:t>
            </a:r>
            <a:r>
              <a:rPr lang="en-US" altLang="zh-CN" dirty="0"/>
              <a:t>for </a:t>
            </a:r>
            <a:r>
              <a:rPr lang="en-US" altLang="zh-CN" dirty="0" smtClean="0"/>
              <a:t>A5</a:t>
            </a:r>
          </a:p>
          <a:p>
            <a:r>
              <a:rPr lang="en-US" altLang="zh-CN" dirty="0"/>
              <a:t>the velocity of </a:t>
            </a:r>
            <a:r>
              <a:rPr lang="en-US" altLang="zh-CN" dirty="0" err="1"/>
              <a:t>Ariane</a:t>
            </a:r>
            <a:r>
              <a:rPr lang="en-US" altLang="zh-CN" dirty="0"/>
              <a:t> 5 is </a:t>
            </a:r>
            <a:r>
              <a:rPr lang="en-US" altLang="zh-CN" dirty="0">
                <a:solidFill>
                  <a:srgbClr val="FF0000"/>
                </a:solidFill>
              </a:rPr>
              <a:t>far greater</a:t>
            </a:r>
            <a:r>
              <a:rPr lang="en-US" altLang="zh-CN" dirty="0"/>
              <a:t> than that of </a:t>
            </a:r>
            <a:r>
              <a:rPr lang="en-US" altLang="zh-CN" dirty="0" err="1"/>
              <a:t>Ariane</a:t>
            </a:r>
            <a:r>
              <a:rPr lang="en-US" altLang="zh-CN" dirty="0"/>
              <a:t> 4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faulty program happened to be </a:t>
            </a:r>
            <a:r>
              <a:rPr lang="en-US" altLang="zh-CN" dirty="0">
                <a:solidFill>
                  <a:srgbClr val="FF0000"/>
                </a:solidFill>
              </a:rPr>
              <a:t>useless</a:t>
            </a:r>
            <a:r>
              <a:rPr lang="en-US" altLang="zh-CN" dirty="0"/>
              <a:t> for </a:t>
            </a:r>
            <a:r>
              <a:rPr lang="en-US" altLang="zh-CN" dirty="0" err="1"/>
              <a:t>Ariane</a:t>
            </a:r>
            <a:r>
              <a:rPr lang="en-US" altLang="zh-CN" dirty="0"/>
              <a:t> </a:t>
            </a:r>
            <a:r>
              <a:rPr lang="en-US" altLang="zh-CN" dirty="0" smtClean="0"/>
              <a:t>5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2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软件工程方法的目标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在用户和软件开发人员之间建立桥梁</a:t>
            </a:r>
            <a:endParaRPr lang="en-US" altLang="zh-CN" dirty="0" smtClean="0"/>
          </a:p>
          <a:p>
            <a:r>
              <a:rPr lang="zh-CN" altLang="en-US" dirty="0" smtClean="0"/>
              <a:t>精确描述用户需求</a:t>
            </a:r>
            <a:endParaRPr lang="en-US" altLang="zh-CN" dirty="0" smtClean="0"/>
          </a:p>
          <a:p>
            <a:r>
              <a:rPr lang="zh-CN" altLang="en-US" dirty="0" smtClean="0"/>
              <a:t>使软件具有良好的重用性和可扩展性</a:t>
            </a:r>
            <a:endParaRPr lang="en-US" altLang="zh-CN" dirty="0" smtClean="0"/>
          </a:p>
          <a:p>
            <a:r>
              <a:rPr lang="zh-CN" altLang="en-US" dirty="0" smtClean="0"/>
              <a:t>支持软件的模块化开发与维护</a:t>
            </a:r>
            <a:endParaRPr lang="en-US" altLang="zh-CN" dirty="0" smtClean="0"/>
          </a:p>
          <a:p>
            <a:r>
              <a:rPr lang="zh-CN" altLang="en-US" dirty="0" smtClean="0"/>
              <a:t>精确完善的软件文档，减少管理成本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保证软件</a:t>
            </a:r>
            <a:r>
              <a:rPr lang="zh-CN" altLang="en-US" dirty="0">
                <a:solidFill>
                  <a:srgbClr val="FF0000"/>
                </a:solidFill>
              </a:rPr>
              <a:t>正确</a:t>
            </a:r>
            <a:r>
              <a:rPr lang="zh-CN" altLang="en-US" dirty="0" smtClean="0">
                <a:solidFill>
                  <a:srgbClr val="FF0000"/>
                </a:solidFill>
              </a:rPr>
              <a:t>性，减少软件</a:t>
            </a:r>
            <a:r>
              <a:rPr lang="en-US" altLang="zh-CN" dirty="0" smtClean="0">
                <a:solidFill>
                  <a:srgbClr val="FF0000"/>
                </a:solidFill>
              </a:rPr>
              <a:t>Bug</a:t>
            </a:r>
            <a:r>
              <a:rPr lang="zh-CN" altLang="en-US" dirty="0" smtClean="0">
                <a:solidFill>
                  <a:srgbClr val="FF0000"/>
                </a:solidFill>
              </a:rPr>
              <a:t>，提高软件质量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243" y="2011680"/>
            <a:ext cx="3980892" cy="2661826"/>
            <a:chOff x="2738438" y="2144713"/>
            <a:chExt cx="4595812" cy="3227387"/>
          </a:xfrm>
          <a:solidFill>
            <a:schemeClr val="tx1"/>
          </a:solidFill>
        </p:grpSpPr>
        <p:pic>
          <p:nvPicPr>
            <p:cNvPr id="5" name="Picture 669" descr="MCj0411970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438" y="2144713"/>
              <a:ext cx="4595812" cy="32273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WordArt 671"/>
            <p:cNvSpPr>
              <a:spLocks noChangeAspect="1" noChangeArrowheads="1" noChangeShapeType="1" noTextEdit="1"/>
            </p:cNvSpPr>
            <p:nvPr/>
          </p:nvSpPr>
          <p:spPr bwMode="auto">
            <a:xfrm rot="20865396">
              <a:off x="3387725" y="4216400"/>
              <a:ext cx="3113088" cy="568325"/>
            </a:xfrm>
            <a:prstGeom prst="rect">
              <a:avLst/>
            </a:prstGeom>
            <a:grpFill/>
          </p:spPr>
          <p:txBody>
            <a:bodyPr wrap="none" fromWordArt="1">
              <a:prstTxWarp prst="textCascadeUp">
                <a:avLst>
                  <a:gd name="adj" fmla="val 28569"/>
                </a:avLst>
              </a:prstTxWarp>
            </a:bodyPr>
            <a:lstStyle/>
            <a:p>
              <a:pPr algn="ctr"/>
              <a:r>
                <a:rPr lang="en-US" altLang="zh-CN" sz="1800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Software Engineering</a:t>
              </a:r>
              <a:endParaRPr lang="zh-CN" altLang="en-US" sz="18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3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如何保证软件可信性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733" y="2011680"/>
            <a:ext cx="4823483" cy="42062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软件需求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形式化描述软件需求</a:t>
            </a:r>
            <a:endParaRPr lang="en-US" altLang="zh-CN" dirty="0" smtClean="0"/>
          </a:p>
          <a:p>
            <a:pPr lvl="1"/>
            <a:r>
              <a:rPr lang="zh-CN" altLang="en-US" dirty="0"/>
              <a:t>减少</a:t>
            </a:r>
            <a:r>
              <a:rPr lang="zh-CN" altLang="en-US" dirty="0" smtClean="0"/>
              <a:t>需求中的不确定性</a:t>
            </a:r>
            <a:endParaRPr lang="en-US" altLang="zh-CN" dirty="0" smtClean="0"/>
          </a:p>
          <a:p>
            <a:r>
              <a:rPr lang="zh-CN" altLang="en-US" dirty="0" smtClean="0"/>
              <a:t>软件设计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形式化模型对软件系统进行分解和建模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采用精化理论对系统进行基于模型的形式化开发</a:t>
            </a:r>
            <a:endParaRPr lang="en-US" altLang="zh-CN" dirty="0" smtClean="0"/>
          </a:p>
          <a:p>
            <a:r>
              <a:rPr lang="zh-CN" altLang="en-US" dirty="0" smtClean="0"/>
              <a:t>自动代码生成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676538" y="2004775"/>
            <a:ext cx="4823483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软件验证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程序静态分析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模型检测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定理证明</a:t>
            </a:r>
            <a:endParaRPr lang="en-US" altLang="zh-CN" dirty="0" smtClean="0"/>
          </a:p>
          <a:p>
            <a:r>
              <a:rPr lang="zh-CN" altLang="en-US" dirty="0" smtClean="0"/>
              <a:t>软件测试</a:t>
            </a:r>
            <a:endParaRPr lang="en-US" altLang="zh-CN" dirty="0"/>
          </a:p>
          <a:p>
            <a:pPr lvl="1"/>
            <a:r>
              <a:rPr lang="zh-CN" altLang="en-US" dirty="0"/>
              <a:t>单元测试、集成测试</a:t>
            </a:r>
            <a:endParaRPr lang="en-US" altLang="zh-CN" dirty="0"/>
          </a:p>
          <a:p>
            <a:pPr lvl="1"/>
            <a:r>
              <a:rPr lang="zh-CN" altLang="en-US" dirty="0"/>
              <a:t>白盒测试、黑盒测试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1255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形式化方法介绍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6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形式化方法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判定程序是否具有期望性质的系统方法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精确的数学语言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合理的抽象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严格的推理与证明规则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软件工程方面的应用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对软件需求进行精确建模与描述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通过模型转换进行形式化软件设计与开发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对软件行为是否满足需求规范进行推理、证明和验证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561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软件生命周期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432489"/>
              </p:ext>
            </p:extLst>
          </p:nvPr>
        </p:nvGraphicFramePr>
        <p:xfrm>
          <a:off x="6189736" y="1992050"/>
          <a:ext cx="2512966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8428157"/>
              </p:ext>
            </p:extLst>
          </p:nvPr>
        </p:nvGraphicFramePr>
        <p:xfrm>
          <a:off x="448733" y="1992051"/>
          <a:ext cx="5172839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859422"/>
              </p:ext>
            </p:extLst>
          </p:nvPr>
        </p:nvGraphicFramePr>
        <p:xfrm>
          <a:off x="9270866" y="1992050"/>
          <a:ext cx="2455467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07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形式化软件开发终极目标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由用户需求到软件代码的自动生成</a:t>
            </a:r>
            <a:endParaRPr lang="en-US" altLang="zh-CN" dirty="0" smtClean="0"/>
          </a:p>
          <a:p>
            <a:r>
              <a:rPr lang="zh-CN" altLang="en-US" dirty="0" smtClean="0"/>
              <a:t>生成的程序代码符合用户需求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特点：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精确定义用户需求，保证一致性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通过数学证明保证设计与开发的正确性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从模型到代码的自动转换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464411" y="1351722"/>
            <a:ext cx="5261922" cy="4786685"/>
            <a:chOff x="6464411" y="1351722"/>
            <a:chExt cx="5261922" cy="4786685"/>
          </a:xfrm>
        </p:grpSpPr>
        <p:sp>
          <p:nvSpPr>
            <p:cNvPr id="7" name="圆角矩形 6"/>
            <p:cNvSpPr/>
            <p:nvPr/>
          </p:nvSpPr>
          <p:spPr>
            <a:xfrm>
              <a:off x="8753463" y="1351722"/>
              <a:ext cx="2972870" cy="47866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Formal Development</a:t>
              </a:r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6464411" y="2011680"/>
              <a:ext cx="1614114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Requirements</a:t>
              </a:r>
              <a:endParaRPr lang="zh-CN" altLang="en-US" dirty="0"/>
            </a:p>
          </p:txBody>
        </p:sp>
        <p:sp>
          <p:nvSpPr>
            <p:cNvPr id="5" name="下箭头 4"/>
            <p:cNvSpPr/>
            <p:nvPr/>
          </p:nvSpPr>
          <p:spPr>
            <a:xfrm rot="16200000">
              <a:off x="8586487" y="1824823"/>
              <a:ext cx="333953" cy="938255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28402" y="2011678"/>
              <a:ext cx="1614114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Formal Specifications</a:t>
              </a:r>
              <a:endParaRPr lang="zh-CN" altLang="en-US" dirty="0"/>
            </a:p>
          </p:txBody>
        </p:sp>
        <p:cxnSp>
          <p:nvCxnSpPr>
            <p:cNvPr id="10" name="直接箭头连接符 9"/>
            <p:cNvCxnSpPr>
              <a:stCxn id="6" idx="2"/>
              <a:endCxn id="8" idx="0"/>
            </p:cNvCxnSpPr>
            <p:nvPr/>
          </p:nvCxnSpPr>
          <p:spPr>
            <a:xfrm flipH="1">
              <a:off x="10234083" y="2576221"/>
              <a:ext cx="1376" cy="869086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0270491" y="2824750"/>
              <a:ext cx="1276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Refinement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10233613" y="4266330"/>
              <a:ext cx="0" cy="95303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0270492" y="4515653"/>
              <a:ext cx="1276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Refinement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222591" y="5219363"/>
              <a:ext cx="2235239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Implementation Models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417858" y="3701787"/>
              <a:ext cx="2022983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9328718" y="3587578"/>
              <a:ext cx="2022983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9222591" y="3445307"/>
              <a:ext cx="2022983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Intermediate Formal Models</a:t>
              </a:r>
              <a:endParaRPr lang="zh-CN" altLang="en-US" dirty="0"/>
            </a:p>
          </p:txBody>
        </p:sp>
        <p:sp>
          <p:nvSpPr>
            <p:cNvPr id="28" name="下箭头 27"/>
            <p:cNvSpPr/>
            <p:nvPr/>
          </p:nvSpPr>
          <p:spPr>
            <a:xfrm rot="5400000">
              <a:off x="8491071" y="5032506"/>
              <a:ext cx="333953" cy="938255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486419" y="5219363"/>
              <a:ext cx="1614114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Programs</a:t>
              </a:r>
              <a:endParaRPr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248228" y="2409913"/>
              <a:ext cx="1031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r>
                <a:rPr lang="en-US" altLang="zh-CN" dirty="0" smtClean="0"/>
                <a:t>ranslate</a:t>
              </a:r>
              <a:endParaRPr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195949" y="4898274"/>
              <a:ext cx="1056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</a:t>
              </a:r>
              <a:r>
                <a:rPr lang="en-US" altLang="zh-CN" dirty="0" smtClean="0"/>
                <a:t>enerate</a:t>
              </a:r>
              <a:endParaRPr lang="zh-CN" altLang="en-US" dirty="0"/>
            </a:p>
          </p:txBody>
        </p:sp>
        <p:sp>
          <p:nvSpPr>
            <p:cNvPr id="32" name="上箭头 31"/>
            <p:cNvSpPr/>
            <p:nvPr/>
          </p:nvSpPr>
          <p:spPr>
            <a:xfrm>
              <a:off x="7052807" y="2721000"/>
              <a:ext cx="437322" cy="2305878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470615" y="3675512"/>
              <a:ext cx="72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Verify</a:t>
              </a:r>
              <a:endParaRPr lang="zh-CN" altLang="en-US" dirty="0"/>
            </a:p>
          </p:txBody>
        </p:sp>
      </p:grp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1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主要的形式化方法分类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Type Checking</a:t>
            </a:r>
          </a:p>
          <a:p>
            <a:r>
              <a:rPr lang="en-US" altLang="zh-CN" dirty="0" smtClean="0"/>
              <a:t>Static Analysis</a:t>
            </a:r>
          </a:p>
          <a:p>
            <a:r>
              <a:rPr lang="en-US" altLang="zh-CN" dirty="0" smtClean="0"/>
              <a:t>Model Checking</a:t>
            </a:r>
          </a:p>
          <a:p>
            <a:r>
              <a:rPr lang="en-US" altLang="zh-CN" dirty="0" smtClean="0"/>
              <a:t>Theorem Proving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92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Type Checking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类型：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 set of </a:t>
            </a:r>
            <a:r>
              <a:rPr lang="en-US" altLang="zh-CN" dirty="0" smtClean="0">
                <a:solidFill>
                  <a:srgbClr val="FF0000"/>
                </a:solidFill>
              </a:rPr>
              <a:t>values</a:t>
            </a:r>
            <a:r>
              <a:rPr lang="en-US" altLang="zh-CN" dirty="0" smtClean="0"/>
              <a:t> to be assigned to a </a:t>
            </a:r>
            <a:r>
              <a:rPr lang="en-US" altLang="zh-CN" dirty="0" smtClean="0">
                <a:solidFill>
                  <a:srgbClr val="FF0000"/>
                </a:solidFill>
              </a:rPr>
              <a:t>variable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operations</a:t>
            </a:r>
            <a:r>
              <a:rPr lang="en-US" altLang="zh-CN" dirty="0" smtClean="0"/>
              <a:t> that can be performed on a variable</a:t>
            </a:r>
          </a:p>
          <a:p>
            <a:pPr lvl="1"/>
            <a:r>
              <a:rPr lang="en-US" altLang="zh-CN" dirty="0" smtClean="0"/>
              <a:t>the way a variable will be stored in the memory</a:t>
            </a:r>
          </a:p>
          <a:p>
            <a:r>
              <a:rPr lang="zh-CN" altLang="en-US" dirty="0" smtClean="0"/>
              <a:t>目标：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value assignments to a variable are </a:t>
            </a:r>
            <a:r>
              <a:rPr lang="en-US" altLang="zh-CN" dirty="0" smtClean="0">
                <a:solidFill>
                  <a:srgbClr val="FF0000"/>
                </a:solidFill>
              </a:rPr>
              <a:t>correct</a:t>
            </a:r>
          </a:p>
          <a:p>
            <a:pPr lvl="1"/>
            <a:r>
              <a:rPr lang="en-US" altLang="zh-CN" dirty="0" smtClean="0"/>
              <a:t>variables used in </a:t>
            </a:r>
            <a:r>
              <a:rPr lang="en-US" altLang="zh-CN" dirty="0" smtClean="0">
                <a:solidFill>
                  <a:srgbClr val="FF0000"/>
                </a:solidFill>
              </a:rPr>
              <a:t>authorized</a:t>
            </a:r>
            <a:r>
              <a:rPr lang="en-US" altLang="zh-CN" dirty="0" smtClean="0"/>
              <a:t> operations only</a:t>
            </a:r>
          </a:p>
          <a:p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automatically within the compiler design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5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Static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Typical run-time errors:</a:t>
            </a:r>
          </a:p>
          <a:p>
            <a:pPr lvl="1"/>
            <a:r>
              <a:rPr lang="en-US" altLang="zh-CN" dirty="0" smtClean="0"/>
              <a:t>division by zero</a:t>
            </a:r>
          </a:p>
          <a:p>
            <a:pPr lvl="1"/>
            <a:r>
              <a:rPr lang="en-US" altLang="zh-CN" dirty="0" smtClean="0"/>
              <a:t>array bound overflow</a:t>
            </a:r>
          </a:p>
          <a:p>
            <a:pPr lvl="1"/>
            <a:r>
              <a:rPr lang="en-US" altLang="zh-CN" dirty="0" smtClean="0"/>
              <a:t>arithmetic overflow</a:t>
            </a:r>
          </a:p>
          <a:p>
            <a:r>
              <a:rPr lang="zh-CN" altLang="en-US" dirty="0" smtClean="0"/>
              <a:t>目标：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checking </a:t>
            </a:r>
            <a:r>
              <a:rPr lang="en-US" altLang="zh-CN" dirty="0"/>
              <a:t>that a program will not have certain </a:t>
            </a:r>
            <a:r>
              <a:rPr lang="en-US" altLang="zh-CN" dirty="0">
                <a:solidFill>
                  <a:srgbClr val="FF0000"/>
                </a:solidFill>
              </a:rPr>
              <a:t>run-time errors</a:t>
            </a:r>
          </a:p>
          <a:p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abstracting the program variables and executing the abstraction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1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何为可信软件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软件系统的行为符合用户预期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软件自身的行为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软件与环境的交互行为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特殊情况下的软件行为</a:t>
            </a:r>
            <a:endParaRPr lang="en-US" altLang="zh-CN" dirty="0" smtClean="0"/>
          </a:p>
          <a:p>
            <a:r>
              <a:rPr lang="zh-CN" altLang="en-US" dirty="0" smtClean="0"/>
              <a:t>可信指标：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正确性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可靠性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安全性</a:t>
            </a:r>
            <a:endParaRPr lang="en-US" altLang="zh-CN" dirty="0" smtClean="0"/>
          </a:p>
          <a:p>
            <a:pPr lvl="1"/>
            <a:r>
              <a:rPr lang="zh-CN" altLang="en-US" dirty="0"/>
              <a:t>可用性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34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checking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Model: finite state machines</a:t>
            </a:r>
          </a:p>
          <a:p>
            <a:r>
              <a:rPr lang="en-US" altLang="zh-CN" dirty="0" smtClean="0"/>
              <a:t>Property: temporal properties</a:t>
            </a:r>
          </a:p>
          <a:p>
            <a:r>
              <a:rPr lang="zh-CN" altLang="en-US" dirty="0" smtClean="0"/>
              <a:t>目标：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checking </a:t>
            </a:r>
            <a:r>
              <a:rPr lang="en-US" altLang="zh-CN" dirty="0"/>
              <a:t>that </a:t>
            </a:r>
            <a:r>
              <a:rPr lang="en-US" altLang="zh-CN" dirty="0" smtClean="0"/>
              <a:t>the model of the </a:t>
            </a:r>
            <a:r>
              <a:rPr lang="en-US" altLang="zh-CN" dirty="0"/>
              <a:t>program </a:t>
            </a:r>
            <a:r>
              <a:rPr lang="en-US" altLang="zh-CN" dirty="0" smtClean="0"/>
              <a:t>satisfy the temporal property</a:t>
            </a:r>
            <a:endParaRPr lang="en-US" altLang="zh-CN" dirty="0"/>
          </a:p>
          <a:p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Model checkers</a:t>
            </a:r>
          </a:p>
          <a:p>
            <a:pPr lvl="1"/>
            <a:r>
              <a:rPr lang="en-US" altLang="zh-CN" dirty="0" smtClean="0"/>
              <a:t>working </a:t>
            </a:r>
            <a:r>
              <a:rPr lang="en-US" altLang="zh-CN" dirty="0" smtClean="0">
                <a:solidFill>
                  <a:srgbClr val="FF0000"/>
                </a:solidFill>
              </a:rPr>
              <a:t>automatically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67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Theorem proving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Constructing models by successive refinements</a:t>
            </a:r>
          </a:p>
          <a:p>
            <a:r>
              <a:rPr lang="en-US" altLang="zh-CN" dirty="0" smtClean="0"/>
              <a:t>Properties to be proved:</a:t>
            </a:r>
          </a:p>
          <a:p>
            <a:pPr lvl="1"/>
            <a:r>
              <a:rPr lang="en-US" altLang="zh-CN" dirty="0" smtClean="0"/>
              <a:t>invariants of the model</a:t>
            </a:r>
          </a:p>
          <a:p>
            <a:pPr lvl="1"/>
            <a:r>
              <a:rPr lang="en-US" altLang="zh-CN" dirty="0" smtClean="0"/>
              <a:t>refinement of the model</a:t>
            </a:r>
          </a:p>
          <a:p>
            <a:r>
              <a:rPr lang="zh-CN" altLang="en-US" dirty="0" smtClean="0"/>
              <a:t>目标：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translating the requirement to a model design</a:t>
            </a:r>
          </a:p>
          <a:p>
            <a:pPr lvl="1"/>
            <a:r>
              <a:rPr lang="en-US" altLang="zh-CN" dirty="0" smtClean="0"/>
              <a:t>translating the most refined model to a program</a:t>
            </a:r>
          </a:p>
          <a:p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Model driven development with Refinement theory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41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Event-B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44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Event-B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种软件形式化建模与开发方法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B</a:t>
            </a:r>
            <a:r>
              <a:rPr lang="zh-CN" altLang="en-US" dirty="0" smtClean="0"/>
              <a:t>方法基础上发展出来的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基于状态和事件的形式化系统</a:t>
            </a:r>
            <a:endParaRPr lang="en-US" altLang="zh-CN" dirty="0" smtClean="0"/>
          </a:p>
          <a:p>
            <a:r>
              <a:rPr lang="zh-CN" altLang="en-US" dirty="0" smtClean="0"/>
              <a:t>支持基于精化的模型转换和性质证明</a:t>
            </a:r>
            <a:endParaRPr lang="en-US" altLang="zh-CN" dirty="0" smtClean="0"/>
          </a:p>
          <a:p>
            <a:r>
              <a:rPr lang="zh-CN" altLang="en-US" dirty="0"/>
              <a:t>创始人：</a:t>
            </a:r>
            <a:r>
              <a:rPr lang="en-US" altLang="zh-CN" dirty="0"/>
              <a:t>Prof. Jean-Raymond </a:t>
            </a:r>
            <a:r>
              <a:rPr lang="en-US" altLang="zh-CN" dirty="0" err="1" smtClean="0"/>
              <a:t>Abrial</a:t>
            </a:r>
            <a:endParaRPr lang="en-US" altLang="zh-CN" dirty="0" smtClean="0"/>
          </a:p>
          <a:p>
            <a:r>
              <a:rPr lang="zh-CN" altLang="en-US" dirty="0" smtClean="0"/>
              <a:t>工具支持：</a:t>
            </a:r>
            <a:r>
              <a:rPr lang="en-US" altLang="zh-CN" dirty="0" smtClean="0"/>
              <a:t>Rodin</a:t>
            </a:r>
          </a:p>
          <a:p>
            <a:r>
              <a:rPr lang="zh-CN" altLang="en-US" dirty="0" smtClean="0"/>
              <a:t>网站：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http://wiki.event-b.org/index.php/Main_Page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 descr="j_r_abri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59534" y="2011680"/>
            <a:ext cx="1944216" cy="2670057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75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correct by 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Informal (but precise) requirements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Modeling (not programing)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Refining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Proving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176663793"/>
              </p:ext>
            </p:extLst>
          </p:nvPr>
        </p:nvGraphicFramePr>
        <p:xfrm>
          <a:off x="7886047" y="1926839"/>
          <a:ext cx="2794523" cy="43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手杖形箭头 6"/>
          <p:cNvSpPr/>
          <p:nvPr/>
        </p:nvSpPr>
        <p:spPr>
          <a:xfrm rot="16200000">
            <a:off x="7348193" y="3605752"/>
            <a:ext cx="1414020" cy="820132"/>
          </a:xfrm>
          <a:prstGeom prst="uturnArrow">
            <a:avLst>
              <a:gd name="adj1" fmla="val 25000"/>
              <a:gd name="adj2" fmla="val 25000"/>
              <a:gd name="adj3" fmla="val 31897"/>
              <a:gd name="adj4" fmla="val 43750"/>
              <a:gd name="adj5" fmla="val 10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54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  <a:cs typeface="Arial" panose="020B0604020202020204" pitchFamily="34" charset="0"/>
              </a:rPr>
              <a:t>Requirement</a:t>
            </a:r>
            <a:endParaRPr lang="zh-CN" altLang="en-US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of the system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about the environment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Allowing us to judge eventually that the final product is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</a:p>
          <a:p>
            <a:r>
              <a:rPr lang="en-US" altLang="zh-CN" dirty="0" smtClean="0"/>
              <a:t>Made of short </a:t>
            </a:r>
            <a:r>
              <a:rPr lang="en-US" altLang="zh-CN" dirty="0" smtClean="0">
                <a:solidFill>
                  <a:srgbClr val="FF0000"/>
                </a:solidFill>
              </a:rPr>
              <a:t>labeled</a:t>
            </a:r>
            <a:r>
              <a:rPr lang="en-US" altLang="zh-CN" dirty="0" smtClean="0"/>
              <a:t> fragments</a:t>
            </a:r>
          </a:p>
          <a:p>
            <a:r>
              <a:rPr lang="en-US" altLang="zh-CN" dirty="0" smtClean="0"/>
              <a:t>Should be </a:t>
            </a:r>
            <a:r>
              <a:rPr lang="en-US" altLang="zh-CN" dirty="0" smtClean="0">
                <a:solidFill>
                  <a:srgbClr val="FF0000"/>
                </a:solidFill>
              </a:rPr>
              <a:t>easy to read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FF0000"/>
                </a:solidFill>
              </a:rPr>
              <a:t>easy to extract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28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Bank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Actors: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An account contains some information: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88157" y="2705493"/>
            <a:ext cx="9213741" cy="829559"/>
            <a:chOff x="1036948" y="2705493"/>
            <a:chExt cx="9213741" cy="829559"/>
          </a:xfrm>
        </p:grpSpPr>
        <p:sp>
          <p:nvSpPr>
            <p:cNvPr id="4" name="矩形 3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This system involves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accounts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persons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ENV-1</a:t>
              </a:r>
              <a:endParaRPr lang="zh-CN" altLang="en-US" sz="28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6437" y="4317477"/>
            <a:ext cx="9213741" cy="829559"/>
            <a:chOff x="1036948" y="2705493"/>
            <a:chExt cx="9213741" cy="829559"/>
          </a:xfrm>
        </p:grpSpPr>
        <p:sp>
          <p:nvSpPr>
            <p:cNvPr id="8" name="矩形 7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 account has a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balance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a positive and limited integer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ENV-2</a:t>
              </a:r>
              <a:endParaRPr lang="zh-CN" altLang="en-US" sz="28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8157" y="5467547"/>
            <a:ext cx="9213741" cy="829559"/>
            <a:chOff x="1036948" y="2705493"/>
            <a:chExt cx="9213741" cy="829559"/>
          </a:xfrm>
        </p:grpSpPr>
        <p:sp>
          <p:nvSpPr>
            <p:cNvPr id="11" name="矩形 10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 account has an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owner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a person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ENV-3</a:t>
              </a:r>
              <a:endParaRPr lang="zh-CN" altLang="en-US" sz="2800" dirty="0"/>
            </a:p>
          </p:txBody>
        </p:sp>
      </p:grp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36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Bank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 Event: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25864" y="2592372"/>
            <a:ext cx="9213741" cy="829559"/>
            <a:chOff x="1036948" y="2705493"/>
            <a:chExt cx="9213741" cy="829559"/>
          </a:xfrm>
        </p:grpSpPr>
        <p:sp>
          <p:nvSpPr>
            <p:cNvPr id="5" name="矩形 4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 account can be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opened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or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closed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FUN-1</a:t>
              </a:r>
              <a:endParaRPr lang="zh-CN" altLang="en-US" sz="28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6437" y="3700020"/>
            <a:ext cx="9213741" cy="829559"/>
            <a:chOff x="1036948" y="2705493"/>
            <a:chExt cx="9213741" cy="829559"/>
          </a:xfrm>
        </p:grpSpPr>
        <p:sp>
          <p:nvSpPr>
            <p:cNvPr id="8" name="矩形 7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When an account is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closed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 its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balance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must be 0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FUN-2</a:t>
              </a:r>
              <a:endParaRPr lang="zh-CN" altLang="en-US" sz="28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25864" y="4831237"/>
            <a:ext cx="9213741" cy="829559"/>
            <a:chOff x="1036948" y="2705493"/>
            <a:chExt cx="9213741" cy="829559"/>
          </a:xfrm>
        </p:grpSpPr>
        <p:sp>
          <p:nvSpPr>
            <p:cNvPr id="11" name="矩形 10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Money can be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deposited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or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withdrawn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on an account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FUN-3</a:t>
              </a:r>
              <a:endParaRPr lang="zh-CN" altLang="en-US" sz="2800" dirty="0"/>
            </a:p>
          </p:txBody>
        </p:sp>
      </p:grp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72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Bank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More Event: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25864" y="2592372"/>
            <a:ext cx="9213741" cy="829559"/>
            <a:chOff x="1036948" y="2705493"/>
            <a:chExt cx="9213741" cy="829559"/>
          </a:xfrm>
        </p:grpSpPr>
        <p:sp>
          <p:nvSpPr>
            <p:cNvPr id="5" name="矩形 4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Money can be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transferred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from an account to another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FUN-4</a:t>
              </a:r>
              <a:endParaRPr lang="zh-CN" altLang="en-US" sz="28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6437" y="3700020"/>
            <a:ext cx="9213741" cy="829559"/>
            <a:chOff x="1036948" y="2705493"/>
            <a:chExt cx="9213741" cy="829559"/>
          </a:xfrm>
        </p:grpSpPr>
        <p:sp>
          <p:nvSpPr>
            <p:cNvPr id="8" name="矩形 7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People can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save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money by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transferring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it from a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account to a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savings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account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FUN-5</a:t>
              </a:r>
              <a:endParaRPr lang="zh-CN" altLang="en-US" sz="2800" dirty="0"/>
            </a:p>
          </p:txBody>
        </p:sp>
      </p:grp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09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Modeling vs. Programming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model is like a </a:t>
            </a:r>
            <a:r>
              <a:rPr lang="en-US" altLang="zh-CN" dirty="0" smtClean="0">
                <a:solidFill>
                  <a:srgbClr val="FF0000"/>
                </a:solidFill>
              </a:rPr>
              <a:t>blue-print</a:t>
            </a:r>
            <a:r>
              <a:rPr lang="en-US" altLang="zh-CN" dirty="0" smtClean="0"/>
              <a:t> in other engineering disciplines</a:t>
            </a:r>
          </a:p>
          <a:p>
            <a:r>
              <a:rPr lang="en-US" altLang="zh-CN" dirty="0" smtClean="0"/>
              <a:t>Modeling should allow us to </a:t>
            </a:r>
            <a:r>
              <a:rPr lang="en-US" altLang="zh-CN" dirty="0" smtClean="0">
                <a:solidFill>
                  <a:srgbClr val="FF0000"/>
                </a:solidFill>
              </a:rPr>
              <a:t>reason</a:t>
            </a:r>
            <a:r>
              <a:rPr lang="en-US" altLang="zh-CN" dirty="0" smtClean="0"/>
              <a:t> about a future system</a:t>
            </a:r>
          </a:p>
          <a:p>
            <a:r>
              <a:rPr lang="en-US" altLang="zh-CN" dirty="0" smtClean="0"/>
              <a:t>A  model is not a program</a:t>
            </a:r>
          </a:p>
          <a:p>
            <a:r>
              <a:rPr lang="en-US" altLang="zh-CN" dirty="0" smtClean="0"/>
              <a:t>A model is an </a:t>
            </a:r>
            <a:r>
              <a:rPr lang="en-US" altLang="zh-CN" dirty="0" smtClean="0">
                <a:solidFill>
                  <a:srgbClr val="FF0000"/>
                </a:solidFill>
              </a:rPr>
              <a:t>abstraction</a:t>
            </a:r>
            <a:r>
              <a:rPr lang="en-US" altLang="zh-CN" dirty="0" smtClean="0"/>
              <a:t> of a program</a:t>
            </a:r>
          </a:p>
          <a:p>
            <a:r>
              <a:rPr lang="en-US" altLang="zh-CN" dirty="0" smtClean="0"/>
              <a:t>The basis is lacking: a model cannot be </a:t>
            </a:r>
            <a:r>
              <a:rPr lang="en-US" altLang="zh-CN" dirty="0" smtClean="0">
                <a:solidFill>
                  <a:srgbClr val="FF0000"/>
                </a:solidFill>
              </a:rPr>
              <a:t>executed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可信软件的挑战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软件是复杂的</a:t>
            </a:r>
            <a:endParaRPr lang="en-US" altLang="zh-CN" dirty="0" smtClean="0"/>
          </a:p>
          <a:p>
            <a:r>
              <a:rPr lang="zh-CN" altLang="en-US" dirty="0"/>
              <a:t>软件规模和应用领域的不断扩大</a:t>
            </a:r>
            <a:endParaRPr lang="en-US" altLang="zh-CN" dirty="0"/>
          </a:p>
          <a:p>
            <a:r>
              <a:rPr lang="zh-CN" altLang="en-US" dirty="0" smtClean="0"/>
              <a:t>软件需求的不确定性</a:t>
            </a:r>
            <a:endParaRPr lang="en-US" altLang="zh-CN" dirty="0" smtClean="0"/>
          </a:p>
          <a:p>
            <a:r>
              <a:rPr lang="zh-CN" altLang="en-US" dirty="0" smtClean="0"/>
              <a:t>软件项目的管理成本和风险</a:t>
            </a:r>
            <a:endParaRPr lang="en-US" altLang="zh-CN" dirty="0" smtClean="0"/>
          </a:p>
          <a:p>
            <a:r>
              <a:rPr lang="en-US" altLang="zh-CN" dirty="0" smtClean="0"/>
              <a:t>Bug</a:t>
            </a:r>
            <a:r>
              <a:rPr lang="zh-CN" altLang="en-US" dirty="0" smtClean="0"/>
              <a:t>，软件正确性</a:t>
            </a:r>
            <a:r>
              <a:rPr lang="zh-CN" altLang="en-US" dirty="0"/>
              <a:t>、质量的要求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20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model should contain the </a:t>
            </a:r>
            <a:r>
              <a:rPr lang="en-US" altLang="zh-CN" dirty="0" smtClean="0">
                <a:solidFill>
                  <a:srgbClr val="FF0000"/>
                </a:solidFill>
              </a:rPr>
              <a:t>required properties</a:t>
            </a:r>
          </a:p>
          <a:p>
            <a:pPr lvl="1"/>
            <a:r>
              <a:rPr lang="en-US" altLang="zh-CN" dirty="0" smtClean="0"/>
              <a:t>Each fragment of the requirements should be reflected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Formal notations </a:t>
            </a:r>
            <a:r>
              <a:rPr lang="en-US" altLang="zh-CN" dirty="0" smtClean="0"/>
              <a:t>in order to facilitate reasoning</a:t>
            </a:r>
          </a:p>
          <a:p>
            <a:pPr lvl="1"/>
            <a:r>
              <a:rPr lang="en-US" altLang="zh-CN" dirty="0" smtClean="0"/>
              <a:t>Classical Logic (Predicate Calculus)</a:t>
            </a:r>
          </a:p>
          <a:p>
            <a:pPr lvl="1"/>
            <a:r>
              <a:rPr lang="en-US" altLang="zh-CN" dirty="0" smtClean="0"/>
              <a:t>Basic Set Theory  (Sets, Relations, Functions)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Systems we are interested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733" y="2011680"/>
            <a:ext cx="4952826" cy="4206240"/>
          </a:xfrm>
        </p:spPr>
        <p:txBody>
          <a:bodyPr/>
          <a:lstStyle/>
          <a:p>
            <a:r>
              <a:rPr lang="en-US" altLang="zh-CN" dirty="0" smtClean="0"/>
              <a:t>“Classical” software</a:t>
            </a:r>
          </a:p>
          <a:p>
            <a:r>
              <a:rPr lang="en-US" altLang="zh-CN" dirty="0" smtClean="0"/>
              <a:t>an electronic circuit</a:t>
            </a:r>
          </a:p>
          <a:p>
            <a:r>
              <a:rPr lang="en-US" altLang="zh-CN" dirty="0" smtClean="0"/>
              <a:t>a file transfer protocol</a:t>
            </a:r>
          </a:p>
          <a:p>
            <a:r>
              <a:rPr lang="en-US" altLang="zh-CN" dirty="0" smtClean="0"/>
              <a:t>an airline booking system</a:t>
            </a:r>
          </a:p>
          <a:p>
            <a:r>
              <a:rPr lang="en-US" altLang="zh-CN" dirty="0" smtClean="0"/>
              <a:t>a PC operating system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170803" y="2011680"/>
            <a:ext cx="555553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a nuclear plant controller</a:t>
            </a:r>
          </a:p>
          <a:p>
            <a:r>
              <a:rPr lang="en-US" altLang="zh-CN" dirty="0" smtClean="0"/>
              <a:t>a smart card electronic purse</a:t>
            </a:r>
          </a:p>
          <a:p>
            <a:r>
              <a:rPr lang="en-US" altLang="zh-CN" dirty="0" smtClean="0"/>
              <a:t>a launch vehicle flight controller</a:t>
            </a:r>
          </a:p>
          <a:p>
            <a:r>
              <a:rPr lang="en-US" altLang="zh-CN" dirty="0" smtClean="0"/>
              <a:t>a driverless train controller</a:t>
            </a:r>
          </a:p>
          <a:p>
            <a:r>
              <a:rPr lang="en-US" altLang="zh-CN" dirty="0" smtClean="0"/>
              <a:t>a mechanical press controller</a:t>
            </a:r>
          </a:p>
          <a:p>
            <a:r>
              <a:rPr lang="en-US" altLang="zh-CN" dirty="0" smtClean="0"/>
              <a:t>etc.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characters of these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dynamic behavior of these systems can be abstracted by</a:t>
            </a:r>
          </a:p>
          <a:p>
            <a:pPr lvl="1"/>
            <a:r>
              <a:rPr lang="en-US" altLang="zh-CN" dirty="0" smtClean="0"/>
              <a:t>a succession of </a:t>
            </a:r>
            <a:r>
              <a:rPr lang="en-US" altLang="zh-CN" dirty="0" smtClean="0">
                <a:solidFill>
                  <a:srgbClr val="FF0000"/>
                </a:solidFill>
              </a:rPr>
              <a:t>steady states </a:t>
            </a:r>
            <a:r>
              <a:rPr lang="en-US" altLang="zh-CN" dirty="0" smtClean="0"/>
              <a:t>(enriched by invariants)</a:t>
            </a:r>
          </a:p>
          <a:p>
            <a:pPr lvl="1"/>
            <a:r>
              <a:rPr lang="en-US" altLang="zh-CN" dirty="0" smtClean="0"/>
              <a:t>intermixed with </a:t>
            </a:r>
            <a:r>
              <a:rPr lang="en-US" altLang="zh-CN" dirty="0" smtClean="0">
                <a:solidFill>
                  <a:srgbClr val="FF0000"/>
                </a:solidFill>
              </a:rPr>
              <a:t>sudden jumps </a:t>
            </a:r>
            <a:r>
              <a:rPr lang="en-US" altLang="zh-CN" dirty="0" smtClean="0"/>
              <a:t>(events)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Usually </a:t>
            </a:r>
            <a:r>
              <a:rPr lang="en-US" altLang="zh-CN" dirty="0" smtClean="0">
                <a:solidFill>
                  <a:srgbClr val="FF0000"/>
                </a:solidFill>
              </a:rPr>
              <a:t>never halt</a:t>
            </a:r>
          </a:p>
          <a:p>
            <a:endParaRPr lang="en-US" altLang="zh-CN" dirty="0"/>
          </a:p>
          <a:p>
            <a:r>
              <a:rPr lang="en-US" altLang="zh-CN" dirty="0" smtClean="0"/>
              <a:t>They are called </a:t>
            </a:r>
            <a:r>
              <a:rPr lang="en-US" altLang="zh-CN" dirty="0" smtClean="0">
                <a:solidFill>
                  <a:srgbClr val="FF0000"/>
                </a:solidFill>
              </a:rPr>
              <a:t>transition systems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75" y="3337089"/>
            <a:ext cx="4724242" cy="3235897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Transition system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338606" y="2874333"/>
            <a:ext cx="7487121" cy="2832976"/>
            <a:chOff x="1338606" y="2874333"/>
            <a:chExt cx="7487121" cy="2832976"/>
          </a:xfrm>
        </p:grpSpPr>
        <p:sp>
          <p:nvSpPr>
            <p:cNvPr id="4" name="椭圆 3"/>
            <p:cNvSpPr/>
            <p:nvPr/>
          </p:nvSpPr>
          <p:spPr>
            <a:xfrm>
              <a:off x="2309568" y="3586899"/>
              <a:ext cx="1894787" cy="1055802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Account={}</a:t>
              </a:r>
              <a:endParaRPr lang="zh-CN" altLang="en-US" dirty="0"/>
            </a:p>
          </p:txBody>
        </p:sp>
        <p:cxnSp>
          <p:nvCxnSpPr>
            <p:cNvPr id="6" name="直接箭头连接符 5"/>
            <p:cNvCxnSpPr>
              <a:endCxn id="4" idx="2"/>
            </p:cNvCxnSpPr>
            <p:nvPr/>
          </p:nvCxnSpPr>
          <p:spPr>
            <a:xfrm>
              <a:off x="1338606" y="4114800"/>
              <a:ext cx="9709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508288" y="374546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Init</a:t>
              </a:r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5392132" y="3586899"/>
              <a:ext cx="2177591" cy="1055802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Account={a}</a:t>
              </a:r>
            </a:p>
            <a:p>
              <a:pPr algn="ctr"/>
              <a:r>
                <a:rPr lang="en-US" altLang="zh-CN" dirty="0" smtClean="0"/>
                <a:t>balance(a)&gt;=0</a:t>
              </a:r>
              <a:endParaRPr lang="zh-CN" altLang="en-US" dirty="0"/>
            </a:p>
          </p:txBody>
        </p:sp>
        <p:cxnSp>
          <p:nvCxnSpPr>
            <p:cNvPr id="11" name="曲线连接符 10"/>
            <p:cNvCxnSpPr>
              <a:stCxn id="4" idx="7"/>
              <a:endCxn id="9" idx="1"/>
            </p:cNvCxnSpPr>
            <p:nvPr/>
          </p:nvCxnSpPr>
          <p:spPr>
            <a:xfrm rot="5400000" flipH="1" flipV="1">
              <a:off x="4818951" y="2849437"/>
              <a:ext cx="12700" cy="1784163"/>
            </a:xfrm>
            <a:prstGeom prst="curvedConnector3">
              <a:avLst>
                <a:gd name="adj1" fmla="val 301747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366681" y="2998905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open(a)</a:t>
              </a:r>
              <a:endParaRPr lang="zh-CN" altLang="en-US" dirty="0"/>
            </a:p>
          </p:txBody>
        </p:sp>
        <p:cxnSp>
          <p:nvCxnSpPr>
            <p:cNvPr id="20" name="曲线连接符 19"/>
            <p:cNvCxnSpPr>
              <a:stCxn id="9" idx="3"/>
              <a:endCxn id="4" idx="5"/>
            </p:cNvCxnSpPr>
            <p:nvPr/>
          </p:nvCxnSpPr>
          <p:spPr>
            <a:xfrm rot="5400000">
              <a:off x="4818952" y="3596001"/>
              <a:ext cx="12700" cy="1784163"/>
            </a:xfrm>
            <a:prstGeom prst="curvedConnector3">
              <a:avLst>
                <a:gd name="adj1" fmla="val 301747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204355" y="4943456"/>
              <a:ext cx="1399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/>
                <a:t>balance(a)=0</a:t>
              </a:r>
            </a:p>
            <a:p>
              <a:pPr algn="ctr"/>
              <a:r>
                <a:rPr lang="en-US" altLang="zh-CN" dirty="0" smtClean="0"/>
                <a:t>close(a)</a:t>
              </a:r>
              <a:endParaRPr lang="zh-CN" altLang="en-US" dirty="0"/>
            </a:p>
          </p:txBody>
        </p:sp>
        <p:cxnSp>
          <p:nvCxnSpPr>
            <p:cNvPr id="24" name="曲线连接符 23"/>
            <p:cNvCxnSpPr>
              <a:stCxn id="9" idx="7"/>
              <a:endCxn id="9" idx="6"/>
            </p:cNvCxnSpPr>
            <p:nvPr/>
          </p:nvCxnSpPr>
          <p:spPr>
            <a:xfrm rot="16200000" flipH="1">
              <a:off x="7223631" y="3768709"/>
              <a:ext cx="373282" cy="318901"/>
            </a:xfrm>
            <a:prstGeom prst="curvedConnector4">
              <a:avLst>
                <a:gd name="adj1" fmla="val -120340"/>
                <a:gd name="adj2" fmla="val 26627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7188740" y="2874333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deposit(a,q1)</a:t>
              </a:r>
              <a:endParaRPr lang="zh-CN" altLang="en-US" dirty="0"/>
            </a:p>
          </p:txBody>
        </p:sp>
        <p:cxnSp>
          <p:nvCxnSpPr>
            <p:cNvPr id="33" name="曲线连接符 32"/>
            <p:cNvCxnSpPr>
              <a:stCxn id="9" idx="5"/>
              <a:endCxn id="9" idx="6"/>
            </p:cNvCxnSpPr>
            <p:nvPr/>
          </p:nvCxnSpPr>
          <p:spPr>
            <a:xfrm rot="5400000" flipH="1" flipV="1">
              <a:off x="7223631" y="4141990"/>
              <a:ext cx="373282" cy="318901"/>
            </a:xfrm>
            <a:prstGeom prst="curvedConnector4">
              <a:avLst>
                <a:gd name="adj1" fmla="val -130442"/>
                <a:gd name="adj2" fmla="val 28401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7188740" y="5060978"/>
              <a:ext cx="1636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balance(a)&gt;=q2</a:t>
              </a:r>
            </a:p>
            <a:p>
              <a:r>
                <a:rPr lang="en-US" altLang="zh-CN" dirty="0" smtClean="0"/>
                <a:t>withdraw(a,q2)</a:t>
              </a:r>
              <a:endParaRPr lang="zh-CN" altLang="en-US" dirty="0"/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1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Event-B modeling components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Contexts</a:t>
            </a:r>
            <a:r>
              <a:rPr lang="en-US" altLang="zh-CN" dirty="0" smtClean="0"/>
              <a:t> contain the </a:t>
            </a:r>
            <a:r>
              <a:rPr lang="en-US" altLang="zh-CN" dirty="0" smtClean="0">
                <a:solidFill>
                  <a:srgbClr val="FF0000"/>
                </a:solidFill>
              </a:rPr>
              <a:t>static</a:t>
            </a:r>
            <a:r>
              <a:rPr lang="en-US" altLang="zh-CN" dirty="0" smtClean="0"/>
              <a:t> elements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Machines</a:t>
            </a:r>
            <a:r>
              <a:rPr lang="en-US" altLang="zh-CN" dirty="0" smtClean="0"/>
              <a:t> contain the </a:t>
            </a:r>
            <a:r>
              <a:rPr lang="en-US" altLang="zh-CN" dirty="0" smtClean="0">
                <a:solidFill>
                  <a:srgbClr val="FF0000"/>
                </a:solidFill>
              </a:rPr>
              <a:t>dynamic</a:t>
            </a:r>
            <a:r>
              <a:rPr lang="en-US" altLang="zh-CN" dirty="0" smtClean="0"/>
              <a:t> elements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22070" y="3540708"/>
            <a:ext cx="2601798" cy="267721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	invariants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theorems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80009" y="3540708"/>
            <a:ext cx="2601798" cy="267721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carrier sets</a:t>
            </a:r>
          </a:p>
          <a:p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	constants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axioms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theorems</a:t>
            </a:r>
          </a:p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349" y="2011680"/>
            <a:ext cx="6215439" cy="46851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component Relationship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carrier set: </a:t>
            </a:r>
          </a:p>
          <a:p>
            <a:pPr lvl="1"/>
            <a:r>
              <a:rPr lang="en-US" altLang="zh-CN" dirty="0" smtClean="0"/>
              <a:t>A: set of accounts</a:t>
            </a:r>
          </a:p>
          <a:p>
            <a:pPr lvl="1"/>
            <a:r>
              <a:rPr lang="en-US" altLang="zh-CN" dirty="0" smtClean="0"/>
              <a:t>P: set of persons</a:t>
            </a:r>
          </a:p>
          <a:p>
            <a:r>
              <a:rPr lang="en-US" altLang="zh-CN" dirty="0" smtClean="0"/>
              <a:t>constant:</a:t>
            </a:r>
          </a:p>
          <a:p>
            <a:pPr lvl="1"/>
            <a:r>
              <a:rPr lang="en-US" altLang="zh-CN" dirty="0" smtClean="0"/>
              <a:t>c: limit of balance</a:t>
            </a:r>
          </a:p>
          <a:p>
            <a:r>
              <a:rPr lang="en-US" altLang="zh-CN" dirty="0" smtClean="0"/>
              <a:t>axioms:</a:t>
            </a:r>
          </a:p>
          <a:p>
            <a:pPr lvl="1"/>
            <a:r>
              <a:rPr lang="en-US" altLang="zh-CN" dirty="0" smtClean="0"/>
              <a:t>c&gt;0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006392" y="2488676"/>
            <a:ext cx="1970202" cy="2599913"/>
            <a:chOff x="3921551" y="2469822"/>
            <a:chExt cx="1970202" cy="2599913"/>
          </a:xfrm>
        </p:grpSpPr>
        <p:sp>
          <p:nvSpPr>
            <p:cNvPr id="4" name="矩形 3"/>
            <p:cNvSpPr/>
            <p:nvPr/>
          </p:nvSpPr>
          <p:spPr>
            <a:xfrm>
              <a:off x="4873658" y="2469822"/>
              <a:ext cx="1018095" cy="669304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ENV-1</a:t>
              </a: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4873657" y="4103487"/>
              <a:ext cx="1018095" cy="669304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ENV-2</a:t>
              </a:r>
              <a:endParaRPr lang="zh-CN" altLang="en-US" dirty="0"/>
            </a:p>
          </p:txBody>
        </p:sp>
        <p:sp>
          <p:nvSpPr>
            <p:cNvPr id="6" name="右箭头 5"/>
            <p:cNvSpPr/>
            <p:nvPr/>
          </p:nvSpPr>
          <p:spPr>
            <a:xfrm>
              <a:off x="3921551" y="2677212"/>
              <a:ext cx="782425" cy="254524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大括号 6"/>
            <p:cNvSpPr/>
            <p:nvPr/>
          </p:nvSpPr>
          <p:spPr>
            <a:xfrm>
              <a:off x="3921551" y="3806543"/>
              <a:ext cx="556181" cy="1263192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Variables: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account</a:t>
            </a:r>
            <a:r>
              <a:rPr lang="en-US" altLang="zh-CN" dirty="0" smtClean="0"/>
              <a:t>: a set of available accounts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balance</a:t>
            </a:r>
            <a:r>
              <a:rPr lang="en-US" altLang="zh-CN" dirty="0" smtClean="0"/>
              <a:t>: a function from an account to its balance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owner</a:t>
            </a:r>
            <a:r>
              <a:rPr lang="en-US" altLang="zh-CN" dirty="0" smtClean="0"/>
              <a:t>: a function from an account to its owner person</a:t>
            </a:r>
          </a:p>
          <a:p>
            <a:r>
              <a:rPr lang="en-US" altLang="zh-CN" dirty="0" smtClean="0"/>
              <a:t>Events: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open</a:t>
            </a:r>
            <a:r>
              <a:rPr lang="en-US" altLang="zh-CN" dirty="0" smtClean="0"/>
              <a:t>: open an account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close</a:t>
            </a:r>
            <a:r>
              <a:rPr lang="en-US" altLang="zh-CN" dirty="0" smtClean="0"/>
              <a:t>: close an account when its balance is 0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deposit</a:t>
            </a:r>
            <a:r>
              <a:rPr lang="en-US" altLang="zh-CN" dirty="0" smtClean="0"/>
              <a:t>: deposit money into an account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withdraw</a:t>
            </a:r>
            <a:r>
              <a:rPr lang="en-US" altLang="zh-CN" dirty="0" smtClean="0"/>
              <a:t>: withdraw money from an account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8804635" y="3261673"/>
            <a:ext cx="2158738" cy="2420801"/>
            <a:chOff x="8804635" y="3261673"/>
            <a:chExt cx="2158738" cy="2420801"/>
          </a:xfrm>
        </p:grpSpPr>
        <p:sp>
          <p:nvSpPr>
            <p:cNvPr id="4" name="矩形 3"/>
            <p:cNvSpPr/>
            <p:nvPr/>
          </p:nvSpPr>
          <p:spPr>
            <a:xfrm>
              <a:off x="9945278" y="3261673"/>
              <a:ext cx="1018095" cy="405354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ENV-3</a:t>
              </a:r>
              <a:endParaRPr lang="zh-CN" altLang="en-US" dirty="0"/>
            </a:p>
          </p:txBody>
        </p:sp>
        <p:sp>
          <p:nvSpPr>
            <p:cNvPr id="5" name="右箭头 4"/>
            <p:cNvSpPr/>
            <p:nvPr/>
          </p:nvSpPr>
          <p:spPr>
            <a:xfrm>
              <a:off x="8804635" y="3355942"/>
              <a:ext cx="942680" cy="216817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945278" y="4172304"/>
              <a:ext cx="1018095" cy="44683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FUN-1</a:t>
              </a:r>
              <a:endParaRPr lang="zh-CN" altLang="en-US" dirty="0"/>
            </a:p>
          </p:txBody>
        </p:sp>
        <p:sp>
          <p:nvSpPr>
            <p:cNvPr id="7" name="右箭头 6"/>
            <p:cNvSpPr/>
            <p:nvPr/>
          </p:nvSpPr>
          <p:spPr>
            <a:xfrm>
              <a:off x="8804635" y="4287310"/>
              <a:ext cx="942680" cy="216817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945277" y="4646471"/>
              <a:ext cx="1018095" cy="44683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FUN-2</a:t>
              </a:r>
              <a:endParaRPr lang="zh-CN" altLang="en-US" dirty="0"/>
            </a:p>
          </p:txBody>
        </p:sp>
        <p:sp>
          <p:nvSpPr>
            <p:cNvPr id="9" name="右箭头 8"/>
            <p:cNvSpPr/>
            <p:nvPr/>
          </p:nvSpPr>
          <p:spPr>
            <a:xfrm>
              <a:off x="8814061" y="4761477"/>
              <a:ext cx="942680" cy="216817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945277" y="5235644"/>
              <a:ext cx="1018095" cy="44683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FUN-3</a:t>
              </a:r>
              <a:endParaRPr lang="zh-CN" altLang="en-US" dirty="0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8814061" y="5350650"/>
              <a:ext cx="942680" cy="216817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515" y="2581275"/>
            <a:ext cx="2524125" cy="1533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38" y="790761"/>
            <a:ext cx="3971189" cy="5697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624" y="2245360"/>
            <a:ext cx="3270708" cy="3114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5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Refinement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uild models </a:t>
            </a:r>
            <a:r>
              <a:rPr lang="en-US" altLang="zh-CN" dirty="0" smtClean="0">
                <a:solidFill>
                  <a:srgbClr val="FF0000"/>
                </a:solidFill>
              </a:rPr>
              <a:t>gradually</a:t>
            </a:r>
            <a:r>
              <a:rPr lang="en-US" altLang="zh-CN" dirty="0" smtClean="0"/>
              <a:t> (from abstract to concrete)</a:t>
            </a:r>
          </a:p>
          <a:p>
            <a:r>
              <a:rPr lang="en-US" altLang="zh-CN" dirty="0" smtClean="0"/>
              <a:t>An </a:t>
            </a:r>
            <a:r>
              <a:rPr lang="en-US" altLang="zh-CN" dirty="0" smtClean="0">
                <a:solidFill>
                  <a:srgbClr val="FF0000"/>
                </a:solidFill>
              </a:rPr>
              <a:t>ordered sequence </a:t>
            </a:r>
            <a:r>
              <a:rPr lang="en-US" altLang="zh-CN" dirty="0" smtClean="0"/>
              <a:t>of more and more precise models</a:t>
            </a:r>
          </a:p>
          <a:p>
            <a:r>
              <a:rPr lang="en-US" altLang="zh-CN" dirty="0" smtClean="0"/>
              <a:t>Refinement </a:t>
            </a:r>
            <a:r>
              <a:rPr lang="en-US" altLang="zh-CN" dirty="0" smtClean="0">
                <a:solidFill>
                  <a:srgbClr val="FF0000"/>
                </a:solidFill>
              </a:rPr>
              <a:t>preserves</a:t>
            </a:r>
            <a:r>
              <a:rPr lang="en-US" altLang="zh-CN" dirty="0" smtClean="0"/>
              <a:t> the required </a:t>
            </a:r>
            <a:r>
              <a:rPr lang="en-US" altLang="zh-CN" dirty="0"/>
              <a:t>property of the abstract </a:t>
            </a:r>
            <a:r>
              <a:rPr lang="en-US" altLang="zh-CN" dirty="0" smtClean="0"/>
              <a:t>model</a:t>
            </a:r>
          </a:p>
          <a:p>
            <a:r>
              <a:rPr lang="en-US" altLang="zh-CN" dirty="0" smtClean="0"/>
              <a:t>Refinement can be </a:t>
            </a:r>
            <a:r>
              <a:rPr lang="en-US" altLang="zh-CN" dirty="0" smtClean="0">
                <a:solidFill>
                  <a:srgbClr val="FF0000"/>
                </a:solidFill>
              </a:rPr>
              <a:t>checked </a:t>
            </a:r>
            <a:r>
              <a:rPr lang="en-US" altLang="zh-CN" dirty="0" smtClean="0"/>
              <a:t>with laws </a:t>
            </a:r>
          </a:p>
          <a:p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FF0000"/>
                </a:solidFill>
              </a:rPr>
              <a:t>most refined </a:t>
            </a:r>
            <a:r>
              <a:rPr lang="en-US" altLang="zh-CN" dirty="0" smtClean="0"/>
              <a:t>model can be </a:t>
            </a:r>
            <a:r>
              <a:rPr lang="en-US" altLang="zh-CN" dirty="0" smtClean="0">
                <a:solidFill>
                  <a:srgbClr val="FF0000"/>
                </a:solidFill>
              </a:rPr>
              <a:t>automatically translated </a:t>
            </a:r>
            <a:r>
              <a:rPr lang="en-US" altLang="zh-CN" dirty="0" smtClean="0"/>
              <a:t>to a program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软件的复杂性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15" y="2138901"/>
            <a:ext cx="4402081" cy="3301561"/>
          </a:xfr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48733" y="2011680"/>
            <a:ext cx="112776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规模大、组件多、关系复杂</a:t>
            </a:r>
            <a:endParaRPr lang="en-US" altLang="zh-CN" dirty="0" smtClean="0"/>
          </a:p>
          <a:p>
            <a:r>
              <a:rPr lang="zh-CN" altLang="en-US" dirty="0" smtClean="0"/>
              <a:t>交互频繁、行为动态</a:t>
            </a:r>
            <a:endParaRPr lang="en-US" altLang="zh-CN" dirty="0" smtClean="0"/>
          </a:p>
          <a:p>
            <a:r>
              <a:rPr lang="zh-CN" altLang="en-US" dirty="0" smtClean="0"/>
              <a:t>运行环境的不确定性</a:t>
            </a:r>
            <a:endParaRPr lang="en-US" altLang="zh-CN" dirty="0" smtClean="0"/>
          </a:p>
          <a:p>
            <a:r>
              <a:rPr lang="zh-CN" altLang="en-US" dirty="0" smtClean="0"/>
              <a:t>功能与效率的权衡</a:t>
            </a:r>
            <a:endParaRPr lang="en-US" altLang="zh-CN" dirty="0" smtClean="0"/>
          </a:p>
          <a:p>
            <a:r>
              <a:rPr lang="zh-CN" altLang="en-US" dirty="0" smtClean="0"/>
              <a:t>软件安全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92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refining a 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Refining Variables</a:t>
            </a:r>
          </a:p>
          <a:p>
            <a:pPr lvl="1"/>
            <a:r>
              <a:rPr lang="en-US" altLang="zh-CN" dirty="0" smtClean="0"/>
              <a:t>introducing more variables into the observation</a:t>
            </a:r>
          </a:p>
          <a:p>
            <a:pPr lvl="1"/>
            <a:r>
              <a:rPr lang="en-US" altLang="zh-CN" dirty="0" smtClean="0"/>
              <a:t>include more invariants to variables</a:t>
            </a:r>
          </a:p>
          <a:p>
            <a:r>
              <a:rPr lang="en-US" altLang="zh-CN" dirty="0" smtClean="0"/>
              <a:t>Refining Events</a:t>
            </a:r>
          </a:p>
          <a:p>
            <a:pPr lvl="1"/>
            <a:r>
              <a:rPr lang="en-US" altLang="zh-CN" dirty="0" smtClean="0"/>
              <a:t>introducing more events</a:t>
            </a:r>
          </a:p>
          <a:p>
            <a:pPr lvl="1"/>
            <a:r>
              <a:rPr lang="en-US" altLang="zh-CN" dirty="0" smtClean="0"/>
              <a:t>strengthen guards of the abstract events</a:t>
            </a:r>
          </a:p>
          <a:p>
            <a:pPr lvl="1"/>
            <a:r>
              <a:rPr lang="en-US" altLang="zh-CN" dirty="0" smtClean="0"/>
              <a:t>make the actions of the abstract events more deterministic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1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Refinement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1" y="2011680"/>
            <a:ext cx="4391025" cy="2486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1" y="4591983"/>
            <a:ext cx="3581400" cy="206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155" y="639028"/>
            <a:ext cx="3476625" cy="3057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522" y="3805925"/>
            <a:ext cx="5829300" cy="2771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Proving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Allow us to </a:t>
            </a:r>
            <a:r>
              <a:rPr lang="en-US" altLang="zh-CN" dirty="0" smtClean="0">
                <a:solidFill>
                  <a:srgbClr val="FF0000"/>
                </a:solidFill>
              </a:rPr>
              <a:t>debug</a:t>
            </a:r>
            <a:r>
              <a:rPr lang="en-US" altLang="zh-CN" dirty="0" smtClean="0"/>
              <a:t> the models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Failing proofs </a:t>
            </a:r>
            <a:r>
              <a:rPr lang="en-US" altLang="zh-CN" dirty="0" smtClean="0"/>
              <a:t>allow us to find missing parts of the design</a:t>
            </a:r>
          </a:p>
          <a:p>
            <a:r>
              <a:rPr lang="en-US" altLang="zh-CN" dirty="0"/>
              <a:t>W</a:t>
            </a:r>
            <a:r>
              <a:rPr lang="en-US" altLang="zh-CN" dirty="0" smtClean="0"/>
              <a:t>hat to prove</a:t>
            </a:r>
          </a:p>
          <a:p>
            <a:pPr lvl="1"/>
            <a:r>
              <a:rPr lang="en-US" altLang="zh-CN" dirty="0" smtClean="0"/>
              <a:t>invariant preservation in every event</a:t>
            </a:r>
          </a:p>
          <a:p>
            <a:pPr lvl="1"/>
            <a:r>
              <a:rPr lang="en-US" altLang="zh-CN" dirty="0" smtClean="0"/>
              <a:t>feasibility of each action</a:t>
            </a:r>
          </a:p>
          <a:p>
            <a:pPr lvl="1"/>
            <a:r>
              <a:rPr lang="en-US" altLang="zh-CN" dirty="0" smtClean="0"/>
              <a:t>event refinement</a:t>
            </a:r>
          </a:p>
          <a:p>
            <a:pPr lvl="1"/>
            <a:r>
              <a:rPr lang="en-US" altLang="zh-CN" dirty="0" smtClean="0"/>
              <a:t>convergence</a:t>
            </a:r>
          </a:p>
          <a:p>
            <a:pPr lvl="1"/>
            <a:r>
              <a:rPr lang="en-US" altLang="zh-CN" dirty="0" smtClean="0"/>
              <a:t>deadlock freedom</a:t>
            </a:r>
          </a:p>
          <a:p>
            <a:pPr lvl="1"/>
            <a:r>
              <a:rPr lang="en-US" altLang="zh-CN" dirty="0" smtClean="0"/>
              <a:t>etc.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Proof Obligations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Proof obligations are generated </a:t>
            </a:r>
          </a:p>
          <a:p>
            <a:pPr lvl="1"/>
            <a:r>
              <a:rPr lang="en-US" altLang="zh-CN" dirty="0"/>
              <a:t>w</a:t>
            </a:r>
            <a:r>
              <a:rPr lang="en-US" altLang="zh-CN" dirty="0" smtClean="0"/>
              <a:t>hen a model is constructed to keep the model </a:t>
            </a:r>
            <a:r>
              <a:rPr lang="en-US" altLang="zh-CN" dirty="0" smtClean="0">
                <a:solidFill>
                  <a:srgbClr val="FF0000"/>
                </a:solidFill>
              </a:rPr>
              <a:t>consistent</a:t>
            </a:r>
          </a:p>
          <a:p>
            <a:pPr lvl="1"/>
            <a:r>
              <a:rPr lang="en-US" altLang="zh-CN" dirty="0" smtClean="0"/>
              <a:t>When a model is refined to make the refinement </a:t>
            </a:r>
            <a:r>
              <a:rPr lang="en-US" altLang="zh-CN" dirty="0" smtClean="0">
                <a:solidFill>
                  <a:srgbClr val="FF0000"/>
                </a:solidFill>
              </a:rPr>
              <a:t>correct</a:t>
            </a:r>
          </a:p>
          <a:p>
            <a:r>
              <a:rPr lang="en-US" altLang="zh-CN" dirty="0" smtClean="0"/>
              <a:t>Proof obligations are rules that can be </a:t>
            </a:r>
            <a:r>
              <a:rPr lang="en-US" altLang="zh-CN" dirty="0" smtClean="0">
                <a:solidFill>
                  <a:srgbClr val="FF0000"/>
                </a:solidFill>
              </a:rPr>
              <a:t>automatically</a:t>
            </a:r>
            <a:r>
              <a:rPr lang="en-US" altLang="zh-CN" dirty="0" smtClean="0"/>
              <a:t> generated</a:t>
            </a:r>
          </a:p>
          <a:p>
            <a:r>
              <a:rPr lang="en-US" altLang="zh-CN" dirty="0" smtClean="0"/>
              <a:t>To make a formal development </a:t>
            </a:r>
            <a:r>
              <a:rPr lang="en-US" altLang="zh-CN" dirty="0" smtClean="0">
                <a:solidFill>
                  <a:srgbClr val="FF0000"/>
                </a:solidFill>
              </a:rPr>
              <a:t>right</a:t>
            </a:r>
            <a:r>
              <a:rPr lang="en-US" altLang="zh-CN" dirty="0" smtClean="0"/>
              <a:t>, you must </a:t>
            </a:r>
            <a:r>
              <a:rPr lang="en-US" altLang="zh-CN" dirty="0" smtClean="0">
                <a:solidFill>
                  <a:srgbClr val="FF0000"/>
                </a:solidFill>
              </a:rPr>
              <a:t>prove</a:t>
            </a:r>
            <a:r>
              <a:rPr lang="en-US" altLang="zh-CN" dirty="0" smtClean="0"/>
              <a:t> all proof obligations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7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Proof obligations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Invariant preservation obligation for open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𝑏𝑎𝑙𝑎𝑛𝑐𝑒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𝑎𝑐𝑐𝑜𝑢𝑛𝑡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}→0..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𝑜𝑤𝑛𝑒𝑟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𝑎𝑐𝑐𝑜𝑢𝑛𝑡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zh-CN" dirty="0"/>
              </a:p>
              <a:p>
                <a:r>
                  <a:rPr lang="en-GB" altLang="zh-CN" dirty="0" smtClean="0"/>
                  <a:t>Well-</a:t>
                </a:r>
                <a:r>
                  <a:rPr lang="en-GB" altLang="zh-CN" dirty="0" err="1" smtClean="0"/>
                  <a:t>definedness</a:t>
                </a:r>
                <a:r>
                  <a:rPr lang="en-GB" altLang="zh-CN" dirty="0" smtClean="0"/>
                  <a:t> obligation for grd2 of close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𝑏𝑎𝑙𝑎𝑛𝑐𝑒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𝑏𝑎𝑙𝑎𝑛𝑐𝑒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da-DK" altLang="zh-CN" i="1" dirty="0"/>
                      <m:t>⇸</m:t>
                    </m:r>
                    <m:r>
                      <m:rPr>
                        <m:nor/>
                      </m:rPr>
                      <a:rPr lang="da-DK" altLang="zh-CN" i="1" dirty="0"/>
                      <m:t>ℤ</m:t>
                    </m:r>
                  </m:oMath>
                </a14:m>
                <a:endParaRPr lang="da-DK" altLang="zh-CN" i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3" t="-2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1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Event-B language 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Context structure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identifier</a:t>
            </a:r>
            <a:r>
              <a:rPr lang="en-US" altLang="zh-CN" dirty="0" smtClean="0"/>
              <a:t>: name</a:t>
            </a:r>
            <a:r>
              <a:rPr lang="en-US" altLang="zh-CN" dirty="0"/>
              <a:t> </a:t>
            </a:r>
            <a:r>
              <a:rPr lang="en-US" altLang="zh-CN" dirty="0" smtClean="0"/>
              <a:t>of the context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extends</a:t>
            </a:r>
            <a:r>
              <a:rPr lang="en-US" altLang="zh-CN" dirty="0" smtClean="0"/>
              <a:t>: inherit other contexts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sets</a:t>
            </a:r>
            <a:r>
              <a:rPr lang="en-US" altLang="zh-CN" dirty="0" smtClean="0"/>
              <a:t>: list of user-defined carrier sets 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constants</a:t>
            </a:r>
            <a:r>
              <a:rPr lang="en-US" altLang="zh-CN" dirty="0" smtClean="0"/>
              <a:t>: list of user-defined constants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axioms</a:t>
            </a:r>
            <a:r>
              <a:rPr lang="en-US" altLang="zh-CN" dirty="0" smtClean="0"/>
              <a:t>: predicates that the constants obey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theorems</a:t>
            </a:r>
            <a:r>
              <a:rPr lang="en-US" altLang="zh-CN" dirty="0" smtClean="0"/>
              <a:t>: a list of theorems that need to be proved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522" y="2324051"/>
            <a:ext cx="3343275" cy="3133725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Event-B language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Context Example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762741"/>
            <a:ext cx="2562225" cy="3067050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7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Event-B language 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Machine structure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identifier</a:t>
            </a:r>
            <a:r>
              <a:rPr lang="en-US" altLang="zh-CN" dirty="0" smtClean="0"/>
              <a:t>: name of the machine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refines</a:t>
            </a:r>
            <a:r>
              <a:rPr lang="en-US" altLang="zh-CN" dirty="0" smtClean="0"/>
              <a:t>: the machine that this machine refines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sees</a:t>
            </a:r>
            <a:r>
              <a:rPr lang="en-US" altLang="zh-CN" dirty="0" smtClean="0"/>
              <a:t>: list of contexts the machine refers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variables</a:t>
            </a:r>
            <a:r>
              <a:rPr lang="en-US" altLang="zh-CN" dirty="0" smtClean="0"/>
              <a:t>: list of variables used by the machine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invariants</a:t>
            </a:r>
            <a:r>
              <a:rPr lang="en-US" altLang="zh-CN" dirty="0" smtClean="0"/>
              <a:t>: predicates that the variables must obey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theorems</a:t>
            </a:r>
            <a:r>
              <a:rPr lang="en-US" altLang="zh-CN" dirty="0" smtClean="0"/>
              <a:t>: theorems that need to be proved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variant</a:t>
            </a:r>
            <a:r>
              <a:rPr lang="en-US" altLang="zh-CN" dirty="0" smtClean="0"/>
              <a:t>: relating convergent behaviors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events</a:t>
            </a:r>
            <a:r>
              <a:rPr lang="en-US" altLang="zh-CN" dirty="0" smtClean="0"/>
              <a:t>: list of events of the machine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41" y="2176462"/>
            <a:ext cx="3200400" cy="3876675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7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Event-B language 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Machine Example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25" y="2790383"/>
            <a:ext cx="2076450" cy="2276475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Event-B language 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Event structure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identifier</a:t>
            </a:r>
            <a:r>
              <a:rPr lang="en-US" altLang="zh-CN" dirty="0" smtClean="0"/>
              <a:t>: name of the event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status</a:t>
            </a:r>
            <a:r>
              <a:rPr lang="en-US" altLang="zh-CN" dirty="0" smtClean="0"/>
              <a:t>: type of the event relating convergence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refines</a:t>
            </a:r>
            <a:r>
              <a:rPr lang="en-US" altLang="zh-CN" dirty="0" smtClean="0"/>
              <a:t>: abstract events that this event refines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any</a:t>
            </a:r>
            <a:r>
              <a:rPr lang="en-US" altLang="zh-CN" dirty="0" smtClean="0"/>
              <a:t>: list of parameters of the event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where (when)</a:t>
            </a:r>
            <a:r>
              <a:rPr lang="en-US" altLang="zh-CN" dirty="0" smtClean="0"/>
              <a:t>: the guards of the event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with</a:t>
            </a:r>
            <a:r>
              <a:rPr lang="en-US" altLang="zh-CN" dirty="0" smtClean="0"/>
              <a:t>: witness variables that disappearing </a:t>
            </a:r>
            <a:br>
              <a:rPr lang="en-US" altLang="zh-CN" dirty="0" smtClean="0"/>
            </a:br>
            <a:r>
              <a:rPr lang="en-US" altLang="zh-CN" dirty="0" smtClean="0"/>
              <a:t>in its abstract event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then</a:t>
            </a:r>
            <a:r>
              <a:rPr lang="en-US" altLang="zh-CN" dirty="0" smtClean="0"/>
              <a:t>: list of actions of the event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241" y="2271712"/>
            <a:ext cx="3438525" cy="3686175"/>
          </a:xfrm>
          <a:prstGeom prst="rect">
            <a:avLst/>
          </a:prstGeom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5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Garage door open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rube-goldberg_piratesandrevolutiona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3" y="2011680"/>
            <a:ext cx="10580214" cy="464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97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Event-B language </a:t>
            </a:r>
            <a:r>
              <a:rPr lang="en-US" altLang="zh-CN" dirty="0" smtClean="0"/>
              <a:t>(6)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Guards</a:t>
                </a:r>
              </a:p>
              <a:p>
                <a:pPr lvl="1"/>
                <a:r>
                  <a:rPr lang="en-US" altLang="zh-CN" dirty="0" smtClean="0"/>
                  <a:t>predicate that is true when the event is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observable</a:t>
                </a:r>
              </a:p>
              <a:p>
                <a:r>
                  <a:rPr lang="en-US" altLang="zh-CN" dirty="0" smtClean="0"/>
                  <a:t>Actions</a:t>
                </a:r>
              </a:p>
              <a:p>
                <a:pPr lvl="1"/>
                <a:r>
                  <a:rPr lang="en-US" altLang="zh-CN" dirty="0" smtClean="0"/>
                  <a:t>deterministic: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𝐸𝑥𝑝𝑟𝑒𝑠𝑠𝑖𝑜𝑛</m:t>
                        </m:r>
                      </m:e>
                    </m:d>
                  </m:oMath>
                </a14:m>
                <a:r>
                  <a:rPr lang="en-US" altLang="zh-CN" dirty="0" smtClean="0"/>
                  <a:t>	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nondeterministic: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:∈ 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𝑒𝑥𝑝𝑟𝑒𝑠𝑠𝑖𝑜𝑛</m:t>
                        </m:r>
                      </m:e>
                    </m:d>
                  </m:oMath>
                </a14:m>
                <a:r>
                  <a:rPr lang="en-US" altLang="zh-CN" dirty="0" smtClean="0"/>
                  <a:t>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:∈{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Witness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predicate that relates the abstract variable x to the concrete version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3" t="-2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Event-B language </a:t>
            </a:r>
            <a:r>
              <a:rPr lang="en-US" altLang="zh-CN" dirty="0" smtClean="0"/>
              <a:t>(7)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Example of Events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67" y="3210122"/>
            <a:ext cx="2286000" cy="2228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77" y="3062484"/>
            <a:ext cx="1819275" cy="252412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506771" y="4114800"/>
            <a:ext cx="3214540" cy="41949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33832" y="3665223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软件工程第一定律：精确定义用户需求</a:t>
            </a:r>
            <a:endParaRPr lang="en-US" altLang="zh-CN" dirty="0" smtClean="0"/>
          </a:p>
          <a:p>
            <a:r>
              <a:rPr lang="zh-CN" altLang="en-US" dirty="0" smtClean="0"/>
              <a:t>形式化开发方法：需求规范 </a:t>
            </a:r>
            <a:r>
              <a:rPr lang="en-US" altLang="zh-CN" dirty="0" smtClean="0"/>
              <a:t>→ </a:t>
            </a:r>
            <a:r>
              <a:rPr lang="zh-CN" altLang="en-US" dirty="0" smtClean="0"/>
              <a:t>抽象模型 → 程序代码</a:t>
            </a:r>
            <a:endParaRPr lang="en-US" altLang="zh-CN" dirty="0" smtClean="0"/>
          </a:p>
          <a:p>
            <a:r>
              <a:rPr lang="en-US" altLang="zh-CN" dirty="0" smtClean="0"/>
              <a:t>Event-B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838200" y="4093371"/>
            <a:ext cx="8128000" cy="1248047"/>
            <a:chOff x="1574800" y="3856828"/>
            <a:chExt cx="8128000" cy="1248047"/>
          </a:xfrm>
        </p:grpSpPr>
        <p:sp>
          <p:nvSpPr>
            <p:cNvPr id="7" name="手杖形箭头 6"/>
            <p:cNvSpPr/>
            <p:nvPr/>
          </p:nvSpPr>
          <p:spPr>
            <a:xfrm rot="10800000">
              <a:off x="4368798" y="4487332"/>
              <a:ext cx="2362199" cy="617543"/>
            </a:xfrm>
            <a:prstGeom prst="uturnArrow">
              <a:avLst>
                <a:gd name="adj1" fmla="val 25000"/>
                <a:gd name="adj2" fmla="val 25000"/>
                <a:gd name="adj3" fmla="val 31897"/>
                <a:gd name="adj4" fmla="val 43750"/>
                <a:gd name="adj5" fmla="val 10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8" name="图示 7"/>
            <p:cNvGraphicFramePr/>
            <p:nvPr>
              <p:extLst>
                <p:ext uri="{D42A27DB-BD31-4B8C-83A1-F6EECF244321}">
                  <p14:modId xmlns:p14="http://schemas.microsoft.com/office/powerpoint/2010/main" val="2863249653"/>
                </p:ext>
              </p:extLst>
            </p:nvPr>
          </p:nvGraphicFramePr>
          <p:xfrm>
            <a:off x="1574800" y="3856828"/>
            <a:ext cx="8128000" cy="51594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40175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Next Course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Event-B approach in more detail</a:t>
            </a:r>
          </a:p>
          <a:p>
            <a:r>
              <a:rPr lang="en-US" altLang="zh-CN" dirty="0" smtClean="0"/>
              <a:t>Case study: Controlling cars on a bridge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3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Actual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33" y="1926464"/>
            <a:ext cx="7162800" cy="48424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2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ATM Machine</a:t>
            </a:r>
            <a:endParaRPr lang="zh-CN" altLang="en-US" dirty="0"/>
          </a:p>
        </p:txBody>
      </p:sp>
      <p:pic>
        <p:nvPicPr>
          <p:cNvPr id="4" name="Picture 37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620" y="1907089"/>
            <a:ext cx="6935970" cy="47773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ATM 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02" y="2011680"/>
            <a:ext cx="7185025" cy="444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308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镶边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镶边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TM03090430[[fn=镶边]]</Template>
  <TotalTime>2410</TotalTime>
  <Words>1947</Words>
  <Application>Microsoft Office PowerPoint</Application>
  <PresentationFormat>宽屏</PresentationFormat>
  <Paragraphs>583</Paragraphs>
  <Slides>63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4" baseType="lpstr">
      <vt:lpstr>宋体</vt:lpstr>
      <vt:lpstr>黑体</vt:lpstr>
      <vt:lpstr>Arial</vt:lpstr>
      <vt:lpstr>Arial Black</vt:lpstr>
      <vt:lpstr>Calibri</vt:lpstr>
      <vt:lpstr>Cambria</vt:lpstr>
      <vt:lpstr>Cambria Math</vt:lpstr>
      <vt:lpstr>Comic Sans MS</vt:lpstr>
      <vt:lpstr>Times New Roman</vt:lpstr>
      <vt:lpstr>Wingdings</vt:lpstr>
      <vt:lpstr>镶边</vt:lpstr>
      <vt:lpstr>可信软件开发方法 Course 1</vt:lpstr>
      <vt:lpstr>outline</vt:lpstr>
      <vt:lpstr>何为可信软件</vt:lpstr>
      <vt:lpstr>可信软件的挑战</vt:lpstr>
      <vt:lpstr>软件的复杂性</vt:lpstr>
      <vt:lpstr>A Garage door open design</vt:lpstr>
      <vt:lpstr>Actual design</vt:lpstr>
      <vt:lpstr>ATM Machine</vt:lpstr>
      <vt:lpstr>ATM Machine</vt:lpstr>
      <vt:lpstr>Complex from simple</vt:lpstr>
      <vt:lpstr>Examples</vt:lpstr>
      <vt:lpstr>应用领域多样</vt:lpstr>
      <vt:lpstr>软件工程第一定律</vt:lpstr>
      <vt:lpstr>软件需求的不确定性</vt:lpstr>
      <vt:lpstr>软件管理成本与风险</vt:lpstr>
      <vt:lpstr>软件正确性和软件质量</vt:lpstr>
      <vt:lpstr>Case 1: The Vasa Sink</vt:lpstr>
      <vt:lpstr>Problems for vasa</vt:lpstr>
      <vt:lpstr>Case 2: Ariane 5 disaster</vt:lpstr>
      <vt:lpstr>Problem for Ariane 5</vt:lpstr>
      <vt:lpstr>软件工程方法的目标</vt:lpstr>
      <vt:lpstr>如何保证软件可信性</vt:lpstr>
      <vt:lpstr>形式化方法介绍</vt:lpstr>
      <vt:lpstr>形式化方法</vt:lpstr>
      <vt:lpstr>软件生命周期</vt:lpstr>
      <vt:lpstr>形式化软件开发终极目标</vt:lpstr>
      <vt:lpstr>主要的形式化方法分类</vt:lpstr>
      <vt:lpstr>Type Checking</vt:lpstr>
      <vt:lpstr>Static analysis</vt:lpstr>
      <vt:lpstr>Model checking</vt:lpstr>
      <vt:lpstr>Theorem proving</vt:lpstr>
      <vt:lpstr>Event-B介绍</vt:lpstr>
      <vt:lpstr>Event-B</vt:lpstr>
      <vt:lpstr>correct by construction</vt:lpstr>
      <vt:lpstr>Requirement</vt:lpstr>
      <vt:lpstr>example: Bank</vt:lpstr>
      <vt:lpstr>Example: Bank</vt:lpstr>
      <vt:lpstr>Example: Bank</vt:lpstr>
      <vt:lpstr>Modeling vs. Programming</vt:lpstr>
      <vt:lpstr>Model construction</vt:lpstr>
      <vt:lpstr>Systems we are interested</vt:lpstr>
      <vt:lpstr>characters of these systems</vt:lpstr>
      <vt:lpstr>Transition system model</vt:lpstr>
      <vt:lpstr>Event-B modeling components</vt:lpstr>
      <vt:lpstr>component Relationship</vt:lpstr>
      <vt:lpstr>Context</vt:lpstr>
      <vt:lpstr>Machine</vt:lpstr>
      <vt:lpstr>PowerPoint 演示文稿</vt:lpstr>
      <vt:lpstr>Refinement</vt:lpstr>
      <vt:lpstr>refining a machine</vt:lpstr>
      <vt:lpstr>Example: Refinement</vt:lpstr>
      <vt:lpstr>Proving</vt:lpstr>
      <vt:lpstr>Proof Obligations</vt:lpstr>
      <vt:lpstr>Example: Proof obligations</vt:lpstr>
      <vt:lpstr>Event-B language (1)</vt:lpstr>
      <vt:lpstr>Event-B language (2)</vt:lpstr>
      <vt:lpstr>Event-B language (3)</vt:lpstr>
      <vt:lpstr>Event-B language (4)</vt:lpstr>
      <vt:lpstr>Event-B language (5)</vt:lpstr>
      <vt:lpstr>Event-B language (6)</vt:lpstr>
      <vt:lpstr>Event-B language (7)</vt:lpstr>
      <vt:lpstr>Summary</vt:lpstr>
      <vt:lpstr>Next Course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可信软件开发方法 Course 1</dc:title>
  <dc:creator>USER-</dc:creator>
  <cp:lastModifiedBy>qin li</cp:lastModifiedBy>
  <cp:revision>136</cp:revision>
  <dcterms:created xsi:type="dcterms:W3CDTF">2016-02-16T06:24:30Z</dcterms:created>
  <dcterms:modified xsi:type="dcterms:W3CDTF">2018-02-27T09:46:41Z</dcterms:modified>
</cp:coreProperties>
</file>